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308" r:id="rId6"/>
    <p:sldId id="301" r:id="rId7"/>
    <p:sldId id="300" r:id="rId8"/>
    <p:sldId id="318" r:id="rId9"/>
    <p:sldId id="303" r:id="rId10"/>
    <p:sldId id="304" r:id="rId11"/>
    <p:sldId id="305" r:id="rId12"/>
    <p:sldId id="306" r:id="rId13"/>
    <p:sldId id="307" r:id="rId14"/>
    <p:sldId id="302" r:id="rId15"/>
    <p:sldId id="31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87468"/>
  </p:normalViewPr>
  <p:slideViewPr>
    <p:cSldViewPr snapToGrid="0">
      <p:cViewPr>
        <p:scale>
          <a:sx n="148" d="100"/>
          <a:sy n="148" d="100"/>
        </p:scale>
        <p:origin x="144"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6" Type="http://schemas.openxmlformats.org/officeDocument/2006/relationships/image" Target="../media/image3.svg"/><Relationship Id="rId5" Type="http://schemas.openxmlformats.org/officeDocument/2006/relationships/image" Target="../media/image26.png"/><Relationship Id="rId4" Type="http://schemas.openxmlformats.org/officeDocument/2006/relationships/image" Target="../media/image2.svg"/><Relationship Id="rId3" Type="http://schemas.openxmlformats.org/officeDocument/2006/relationships/image" Target="../media/image25.png"/><Relationship Id="rId2" Type="http://schemas.openxmlformats.org/officeDocument/2006/relationships/image" Target="../media/image1.svg"/><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6" Type="http://schemas.openxmlformats.org/officeDocument/2006/relationships/image" Target="../media/image3.svg"/><Relationship Id="rId5" Type="http://schemas.openxmlformats.org/officeDocument/2006/relationships/image" Target="../media/image26.png"/><Relationship Id="rId4" Type="http://schemas.openxmlformats.org/officeDocument/2006/relationships/image" Target="../media/image2.svg"/><Relationship Id="rId3" Type="http://schemas.openxmlformats.org/officeDocument/2006/relationships/image" Target="../media/image25.png"/><Relationship Id="rId2" Type="http://schemas.openxmlformats.org/officeDocument/2006/relationships/image" Target="../media/image1.sv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536A7A-C67B-460B-A3C3-C56DD3BD1CC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FAE0D9A-264D-47FF-968B-CE9E28A0980F}">
      <dgm:prSet/>
      <dgm:spPr/>
      <dgm:t>
        <a:bodyPr/>
        <a:lstStyle/>
        <a:p>
          <a:pPr>
            <a:lnSpc>
              <a:spcPct val="100000"/>
            </a:lnSpc>
          </a:pPr>
          <a:r>
            <a:rPr lang="en-US"/>
            <a:t>Cloud Synchronization: Sync data across multiple devices, ensuring users always have access to the most recent transaction records.</a:t>
          </a:r>
        </a:p>
      </dgm:t>
    </dgm:pt>
    <dgm:pt modelId="{77941BE7-B1B6-452B-97C1-9165309E0D93}" cxnId="{52687E42-EA68-47F3-A4A9-3734B05C8ACE}" type="parTrans">
      <dgm:prSet/>
      <dgm:spPr/>
      <dgm:t>
        <a:bodyPr/>
        <a:lstStyle/>
        <a:p>
          <a:endParaRPr lang="en-US"/>
        </a:p>
      </dgm:t>
    </dgm:pt>
    <dgm:pt modelId="{95820183-DB6A-49A1-A24B-302B95629E3C}" cxnId="{52687E42-EA68-47F3-A4A9-3734B05C8ACE}" type="sibTrans">
      <dgm:prSet/>
      <dgm:spPr/>
      <dgm:t>
        <a:bodyPr/>
        <a:lstStyle/>
        <a:p>
          <a:endParaRPr lang="en-US"/>
        </a:p>
      </dgm:t>
    </dgm:pt>
    <dgm:pt modelId="{2BA48708-DDEA-4746-86C7-751389ED32A6}">
      <dgm:prSet/>
      <dgm:spPr/>
      <dgm:t>
        <a:bodyPr/>
        <a:lstStyle/>
        <a:p>
          <a:pPr>
            <a:lnSpc>
              <a:spcPct val="100000"/>
            </a:lnSpc>
          </a:pPr>
          <a:r>
            <a:rPr lang="en-US"/>
            <a:t>Receipt Scanning &amp; Uploading: Use the smartphone camera to scan and upload shopping or expenditure receipts, automatically extracting relevant data into the app.</a:t>
          </a:r>
        </a:p>
      </dgm:t>
    </dgm:pt>
    <dgm:pt modelId="{0D6F2E27-809F-46A9-893C-F27DB0AD9CBF}" cxnId="{DEB9CCD3-876C-41DF-80D5-8D3E196FBD73}" type="parTrans">
      <dgm:prSet/>
      <dgm:spPr/>
      <dgm:t>
        <a:bodyPr/>
        <a:lstStyle/>
        <a:p>
          <a:endParaRPr lang="en-US"/>
        </a:p>
      </dgm:t>
    </dgm:pt>
    <dgm:pt modelId="{59BCB232-6879-4E93-BDF8-C4DB2CBDD38A}" cxnId="{DEB9CCD3-876C-41DF-80D5-8D3E196FBD73}" type="sibTrans">
      <dgm:prSet/>
      <dgm:spPr/>
      <dgm:t>
        <a:bodyPr/>
        <a:lstStyle/>
        <a:p>
          <a:endParaRPr lang="en-US"/>
        </a:p>
      </dgm:t>
    </dgm:pt>
    <dgm:pt modelId="{107D2F46-03DC-4178-9A10-B906C0285CEF}">
      <dgm:prSet/>
      <dgm:spPr/>
      <dgm:t>
        <a:bodyPr/>
        <a:lstStyle/>
        <a:p>
          <a:pPr>
            <a:lnSpc>
              <a:spcPct val="100000"/>
            </a:lnSpc>
          </a:pPr>
          <a:r>
            <a:rPr lang="en-US"/>
            <a:t>Shared Expenditure Tracking: Record group expenses like partying and traveling in a common ledger, allowing for regular settlement among friends or co-renters, simplifying group financial management.</a:t>
          </a:r>
        </a:p>
      </dgm:t>
    </dgm:pt>
    <dgm:pt modelId="{BEBBE644-79E5-453D-9B14-EECAAEE73FDF}" cxnId="{50C63A48-575E-47C3-AE15-F9F6EB58FEDC}" type="parTrans">
      <dgm:prSet/>
      <dgm:spPr/>
      <dgm:t>
        <a:bodyPr/>
        <a:lstStyle/>
        <a:p>
          <a:endParaRPr lang="en-US"/>
        </a:p>
      </dgm:t>
    </dgm:pt>
    <dgm:pt modelId="{0496AC29-8038-45D9-BE29-9E654226459D}" cxnId="{50C63A48-575E-47C3-AE15-F9F6EB58FEDC}" type="sibTrans">
      <dgm:prSet/>
      <dgm:spPr/>
      <dgm:t>
        <a:bodyPr/>
        <a:lstStyle/>
        <a:p>
          <a:endParaRPr lang="en-US"/>
        </a:p>
      </dgm:t>
    </dgm:pt>
    <dgm:pt modelId="{1B702D25-6EC1-41BE-94E1-5E1203D39AF0}" type="pres">
      <dgm:prSet presAssocID="{5C536A7A-C67B-460B-A3C3-C56DD3BD1CCA}" presName="root" presStyleCnt="0">
        <dgm:presLayoutVars>
          <dgm:dir/>
          <dgm:resizeHandles val="exact"/>
        </dgm:presLayoutVars>
      </dgm:prSet>
      <dgm:spPr/>
    </dgm:pt>
    <dgm:pt modelId="{464BEC29-3462-4BDE-B4C5-86DD86AED3B1}" type="pres">
      <dgm:prSet presAssocID="{3FAE0D9A-264D-47FF-968B-CE9E28A0980F}" presName="compNode" presStyleCnt="0"/>
      <dgm:spPr/>
    </dgm:pt>
    <dgm:pt modelId="{3159B92B-E26C-4C9D-87F6-42CE4139EDE9}" type="pres">
      <dgm:prSet presAssocID="{3FAE0D9A-264D-47FF-968B-CE9E28A0980F}" presName="bgRect" presStyleLbl="bgShp" presStyleIdx="0" presStyleCnt="3"/>
      <dgm:spPr/>
    </dgm:pt>
    <dgm:pt modelId="{14AB0429-B9F5-474B-BB84-E2E2F7BD046A}" type="pres">
      <dgm:prSet presAssocID="{3FAE0D9A-264D-47FF-968B-CE9E28A0980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B9909581-E1A2-4D93-8DE1-6FB31D2477C6}" type="pres">
      <dgm:prSet presAssocID="{3FAE0D9A-264D-47FF-968B-CE9E28A0980F}" presName="spaceRect" presStyleCnt="0"/>
      <dgm:spPr/>
    </dgm:pt>
    <dgm:pt modelId="{2910C4B7-8985-4BCC-9B7A-CAC72019693D}" type="pres">
      <dgm:prSet presAssocID="{3FAE0D9A-264D-47FF-968B-CE9E28A0980F}" presName="parTx" presStyleLbl="revTx" presStyleIdx="0" presStyleCnt="3">
        <dgm:presLayoutVars>
          <dgm:chMax val="0"/>
          <dgm:chPref val="0"/>
        </dgm:presLayoutVars>
      </dgm:prSet>
      <dgm:spPr/>
    </dgm:pt>
    <dgm:pt modelId="{B281F492-6E22-487A-9287-D8DC0BF0AB68}" type="pres">
      <dgm:prSet presAssocID="{95820183-DB6A-49A1-A24B-302B95629E3C}" presName="sibTrans" presStyleCnt="0"/>
      <dgm:spPr/>
    </dgm:pt>
    <dgm:pt modelId="{034FC6B8-3483-4D79-86E7-40A489934DD3}" type="pres">
      <dgm:prSet presAssocID="{2BA48708-DDEA-4746-86C7-751389ED32A6}" presName="compNode" presStyleCnt="0"/>
      <dgm:spPr/>
    </dgm:pt>
    <dgm:pt modelId="{2CB90B61-1E11-46E9-B325-A3905316F52B}" type="pres">
      <dgm:prSet presAssocID="{2BA48708-DDEA-4746-86C7-751389ED32A6}" presName="bgRect" presStyleLbl="bgShp" presStyleIdx="1" presStyleCnt="3"/>
      <dgm:spPr/>
    </dgm:pt>
    <dgm:pt modelId="{AC147425-1E9C-40E1-AC8F-3A06A3E13829}" type="pres">
      <dgm:prSet presAssocID="{2BA48708-DDEA-4746-86C7-751389ED32A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74F585FA-F316-4303-B9D4-E2E0DD9356FE}" type="pres">
      <dgm:prSet presAssocID="{2BA48708-DDEA-4746-86C7-751389ED32A6}" presName="spaceRect" presStyleCnt="0"/>
      <dgm:spPr/>
    </dgm:pt>
    <dgm:pt modelId="{869F347F-3117-407A-AA4B-407CB79688A2}" type="pres">
      <dgm:prSet presAssocID="{2BA48708-DDEA-4746-86C7-751389ED32A6}" presName="parTx" presStyleLbl="revTx" presStyleIdx="1" presStyleCnt="3">
        <dgm:presLayoutVars>
          <dgm:chMax val="0"/>
          <dgm:chPref val="0"/>
        </dgm:presLayoutVars>
      </dgm:prSet>
      <dgm:spPr/>
    </dgm:pt>
    <dgm:pt modelId="{D4BF0AB4-DA48-4EC9-BFF7-F6F342241C3C}" type="pres">
      <dgm:prSet presAssocID="{59BCB232-6879-4E93-BDF8-C4DB2CBDD38A}" presName="sibTrans" presStyleCnt="0"/>
      <dgm:spPr/>
    </dgm:pt>
    <dgm:pt modelId="{6BD985C7-33B5-4333-8F88-7C35589D717C}" type="pres">
      <dgm:prSet presAssocID="{107D2F46-03DC-4178-9A10-B906C0285CEF}" presName="compNode" presStyleCnt="0"/>
      <dgm:spPr/>
    </dgm:pt>
    <dgm:pt modelId="{DECE6E3B-0BCF-42B1-B383-45EDFB7B5AE6}" type="pres">
      <dgm:prSet presAssocID="{107D2F46-03DC-4178-9A10-B906C0285CEF}" presName="bgRect" presStyleLbl="bgShp" presStyleIdx="2" presStyleCnt="3"/>
      <dgm:spPr/>
    </dgm:pt>
    <dgm:pt modelId="{695AC153-F1FD-4476-B2E9-48A4D7C40604}" type="pres">
      <dgm:prSet presAssocID="{107D2F46-03DC-4178-9A10-B906C0285C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E73064E2-A4C0-4CA3-9559-EC0C2AB00531}" type="pres">
      <dgm:prSet presAssocID="{107D2F46-03DC-4178-9A10-B906C0285CEF}" presName="spaceRect" presStyleCnt="0"/>
      <dgm:spPr/>
    </dgm:pt>
    <dgm:pt modelId="{DB8F7546-940D-4710-8F4A-D4F48E750918}" type="pres">
      <dgm:prSet presAssocID="{107D2F46-03DC-4178-9A10-B906C0285CEF}" presName="parTx" presStyleLbl="revTx" presStyleIdx="2" presStyleCnt="3">
        <dgm:presLayoutVars>
          <dgm:chMax val="0"/>
          <dgm:chPref val="0"/>
        </dgm:presLayoutVars>
      </dgm:prSet>
      <dgm:spPr/>
    </dgm:pt>
  </dgm:ptLst>
  <dgm:cxnLst>
    <dgm:cxn modelId="{07FF6137-D5F0-4F29-B7B8-746041DE6A6B}" type="presOf" srcId="{3FAE0D9A-264D-47FF-968B-CE9E28A0980F}" destId="{2910C4B7-8985-4BCC-9B7A-CAC72019693D}" srcOrd="0" destOrd="0" presId="urn:microsoft.com/office/officeart/2018/2/layout/IconVerticalSolidList"/>
    <dgm:cxn modelId="{3C3DDC39-1A51-4ECA-9E12-45BB843839EC}" type="presOf" srcId="{107D2F46-03DC-4178-9A10-B906C0285CEF}" destId="{DB8F7546-940D-4710-8F4A-D4F48E750918}" srcOrd="0" destOrd="0" presId="urn:microsoft.com/office/officeart/2018/2/layout/IconVerticalSolidList"/>
    <dgm:cxn modelId="{52687E42-EA68-47F3-A4A9-3734B05C8ACE}" srcId="{5C536A7A-C67B-460B-A3C3-C56DD3BD1CCA}" destId="{3FAE0D9A-264D-47FF-968B-CE9E28A0980F}" srcOrd="0" destOrd="0" parTransId="{77941BE7-B1B6-452B-97C1-9165309E0D93}" sibTransId="{95820183-DB6A-49A1-A24B-302B95629E3C}"/>
    <dgm:cxn modelId="{05BD0C43-FDB2-4C18-86E2-3969E406D8BC}" type="presOf" srcId="{2BA48708-DDEA-4746-86C7-751389ED32A6}" destId="{869F347F-3117-407A-AA4B-407CB79688A2}" srcOrd="0" destOrd="0" presId="urn:microsoft.com/office/officeart/2018/2/layout/IconVerticalSolidList"/>
    <dgm:cxn modelId="{50C63A48-575E-47C3-AE15-F9F6EB58FEDC}" srcId="{5C536A7A-C67B-460B-A3C3-C56DD3BD1CCA}" destId="{107D2F46-03DC-4178-9A10-B906C0285CEF}" srcOrd="2" destOrd="0" parTransId="{BEBBE644-79E5-453D-9B14-EECAAEE73FDF}" sibTransId="{0496AC29-8038-45D9-BE29-9E654226459D}"/>
    <dgm:cxn modelId="{DEB9CCD3-876C-41DF-80D5-8D3E196FBD73}" srcId="{5C536A7A-C67B-460B-A3C3-C56DD3BD1CCA}" destId="{2BA48708-DDEA-4746-86C7-751389ED32A6}" srcOrd="1" destOrd="0" parTransId="{0D6F2E27-809F-46A9-893C-F27DB0AD9CBF}" sibTransId="{59BCB232-6879-4E93-BDF8-C4DB2CBDD38A}"/>
    <dgm:cxn modelId="{D77443E5-9287-444C-BA7D-1E03863F06CB}" type="presOf" srcId="{5C536A7A-C67B-460B-A3C3-C56DD3BD1CCA}" destId="{1B702D25-6EC1-41BE-94E1-5E1203D39AF0}" srcOrd="0" destOrd="0" presId="urn:microsoft.com/office/officeart/2018/2/layout/IconVerticalSolidList"/>
    <dgm:cxn modelId="{4A727F1B-93DE-47B5-9204-4A803655E541}" type="presParOf" srcId="{1B702D25-6EC1-41BE-94E1-5E1203D39AF0}" destId="{464BEC29-3462-4BDE-B4C5-86DD86AED3B1}" srcOrd="0" destOrd="0" presId="urn:microsoft.com/office/officeart/2018/2/layout/IconVerticalSolidList"/>
    <dgm:cxn modelId="{7BE84B12-40C1-4C5C-AECE-C0D955712E65}" type="presParOf" srcId="{464BEC29-3462-4BDE-B4C5-86DD86AED3B1}" destId="{3159B92B-E26C-4C9D-87F6-42CE4139EDE9}" srcOrd="0" destOrd="0" presId="urn:microsoft.com/office/officeart/2018/2/layout/IconVerticalSolidList"/>
    <dgm:cxn modelId="{33A8B509-F5D5-4F9E-9DCC-B27C0007B81B}" type="presParOf" srcId="{464BEC29-3462-4BDE-B4C5-86DD86AED3B1}" destId="{14AB0429-B9F5-474B-BB84-E2E2F7BD046A}" srcOrd="1" destOrd="0" presId="urn:microsoft.com/office/officeart/2018/2/layout/IconVerticalSolidList"/>
    <dgm:cxn modelId="{1EC36FF7-7763-479B-B36D-0F53FC5F597B}" type="presParOf" srcId="{464BEC29-3462-4BDE-B4C5-86DD86AED3B1}" destId="{B9909581-E1A2-4D93-8DE1-6FB31D2477C6}" srcOrd="2" destOrd="0" presId="urn:microsoft.com/office/officeart/2018/2/layout/IconVerticalSolidList"/>
    <dgm:cxn modelId="{A809413C-743C-40C5-B978-17FECE149321}" type="presParOf" srcId="{464BEC29-3462-4BDE-B4C5-86DD86AED3B1}" destId="{2910C4B7-8985-4BCC-9B7A-CAC72019693D}" srcOrd="3" destOrd="0" presId="urn:microsoft.com/office/officeart/2018/2/layout/IconVerticalSolidList"/>
    <dgm:cxn modelId="{389C1561-A19A-494E-B755-E25080894412}" type="presParOf" srcId="{1B702D25-6EC1-41BE-94E1-5E1203D39AF0}" destId="{B281F492-6E22-487A-9287-D8DC0BF0AB68}" srcOrd="1" destOrd="0" presId="urn:microsoft.com/office/officeart/2018/2/layout/IconVerticalSolidList"/>
    <dgm:cxn modelId="{45109D08-5669-45AE-9568-5A36370E31DE}" type="presParOf" srcId="{1B702D25-6EC1-41BE-94E1-5E1203D39AF0}" destId="{034FC6B8-3483-4D79-86E7-40A489934DD3}" srcOrd="2" destOrd="0" presId="urn:microsoft.com/office/officeart/2018/2/layout/IconVerticalSolidList"/>
    <dgm:cxn modelId="{66005558-BD50-425E-B4DE-81F4810F7CD9}" type="presParOf" srcId="{034FC6B8-3483-4D79-86E7-40A489934DD3}" destId="{2CB90B61-1E11-46E9-B325-A3905316F52B}" srcOrd="0" destOrd="0" presId="urn:microsoft.com/office/officeart/2018/2/layout/IconVerticalSolidList"/>
    <dgm:cxn modelId="{42754DE4-02AD-4ECC-AE37-C1CE5682C524}" type="presParOf" srcId="{034FC6B8-3483-4D79-86E7-40A489934DD3}" destId="{AC147425-1E9C-40E1-AC8F-3A06A3E13829}" srcOrd="1" destOrd="0" presId="urn:microsoft.com/office/officeart/2018/2/layout/IconVerticalSolidList"/>
    <dgm:cxn modelId="{E6CB2EB8-04A7-4338-A610-71C78ABA75DE}" type="presParOf" srcId="{034FC6B8-3483-4D79-86E7-40A489934DD3}" destId="{74F585FA-F316-4303-B9D4-E2E0DD9356FE}" srcOrd="2" destOrd="0" presId="urn:microsoft.com/office/officeart/2018/2/layout/IconVerticalSolidList"/>
    <dgm:cxn modelId="{02C57E08-56DA-40C9-91E1-370C0CBC56FF}" type="presParOf" srcId="{034FC6B8-3483-4D79-86E7-40A489934DD3}" destId="{869F347F-3117-407A-AA4B-407CB79688A2}" srcOrd="3" destOrd="0" presId="urn:microsoft.com/office/officeart/2018/2/layout/IconVerticalSolidList"/>
    <dgm:cxn modelId="{8AAC2B6C-AAF2-413C-A99F-4B35FA239D0B}" type="presParOf" srcId="{1B702D25-6EC1-41BE-94E1-5E1203D39AF0}" destId="{D4BF0AB4-DA48-4EC9-BFF7-F6F342241C3C}" srcOrd="3" destOrd="0" presId="urn:microsoft.com/office/officeart/2018/2/layout/IconVerticalSolidList"/>
    <dgm:cxn modelId="{8B88AE39-863D-4D74-AA1A-A06AD997CC20}" type="presParOf" srcId="{1B702D25-6EC1-41BE-94E1-5E1203D39AF0}" destId="{6BD985C7-33B5-4333-8F88-7C35589D717C}" srcOrd="4" destOrd="0" presId="urn:microsoft.com/office/officeart/2018/2/layout/IconVerticalSolidList"/>
    <dgm:cxn modelId="{6200BF9F-2D69-48EC-83DC-BFE729113AEF}" type="presParOf" srcId="{6BD985C7-33B5-4333-8F88-7C35589D717C}" destId="{DECE6E3B-0BCF-42B1-B383-45EDFB7B5AE6}" srcOrd="0" destOrd="0" presId="urn:microsoft.com/office/officeart/2018/2/layout/IconVerticalSolidList"/>
    <dgm:cxn modelId="{922F86BF-EA2F-46CE-BB07-2D02B58C754E}" type="presParOf" srcId="{6BD985C7-33B5-4333-8F88-7C35589D717C}" destId="{695AC153-F1FD-4476-B2E9-48A4D7C40604}" srcOrd="1" destOrd="0" presId="urn:microsoft.com/office/officeart/2018/2/layout/IconVerticalSolidList"/>
    <dgm:cxn modelId="{72C05B93-32A4-4EA2-8D28-716993127ADB}" type="presParOf" srcId="{6BD985C7-33B5-4333-8F88-7C35589D717C}" destId="{E73064E2-A4C0-4CA3-9559-EC0C2AB00531}" srcOrd="2" destOrd="0" presId="urn:microsoft.com/office/officeart/2018/2/layout/IconVerticalSolidList"/>
    <dgm:cxn modelId="{58E6C0D8-D0E2-43F0-A3FB-E0AD8433ADC9}" type="presParOf" srcId="{6BD985C7-33B5-4333-8F88-7C35589D717C}" destId="{DB8F7546-940D-4710-8F4A-D4F48E750918}"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21625" cy="2825115"/>
        <a:chOff x="0" y="0"/>
        <a:chExt cx="7921625" cy="2825115"/>
      </a:xfrm>
    </dsp:grpSpPr>
    <dsp:sp modelId="{3159B92B-E26C-4C9D-87F6-42CE4139EDE9}">
      <dsp:nvSpPr>
        <dsp:cNvPr id="3" name="圆角矩形 2"/>
        <dsp:cNvSpPr/>
      </dsp:nvSpPr>
      <dsp:spPr bwMode="white">
        <a:xfrm>
          <a:off x="0" y="0"/>
          <a:ext cx="7921625" cy="807176"/>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0"/>
        <a:ext cx="7921625" cy="807176"/>
      </dsp:txXfrm>
    </dsp:sp>
    <dsp:sp modelId="{14AB0429-B9F5-474B-BB84-E2E2F7BD046A}">
      <dsp:nvSpPr>
        <dsp:cNvPr id="4" name="矩形 3"/>
        <dsp:cNvSpPr/>
      </dsp:nvSpPr>
      <dsp:spPr bwMode="white">
        <a:xfrm>
          <a:off x="244171" y="181615"/>
          <a:ext cx="443947" cy="443947"/>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2">
          <a:schemeClr val="lt1"/>
        </a:lnRef>
        <a:fillRef idx="1">
          <a:schemeClr val="accent1"/>
        </a:fillRef>
        <a:effectRef idx="0">
          <a:scrgbClr r="0" g="0" b="0"/>
        </a:effectRef>
        <a:fontRef idx="minor">
          <a:schemeClr val="lt1"/>
        </a:fontRef>
      </dsp:style>
      <dsp:txXfrm>
        <a:off x="244171" y="181615"/>
        <a:ext cx="443947" cy="443947"/>
      </dsp:txXfrm>
    </dsp:sp>
    <dsp:sp modelId="{2910C4B7-8985-4BCC-9B7A-CAC72019693D}">
      <dsp:nvSpPr>
        <dsp:cNvPr id="5" name="矩形 4"/>
        <dsp:cNvSpPr/>
      </dsp:nvSpPr>
      <dsp:spPr bwMode="white">
        <a:xfrm>
          <a:off x="932288" y="0"/>
          <a:ext cx="6989337" cy="80717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5819" tIns="85819" rIns="85819" bIns="85819"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solidFill>
                <a:schemeClr val="tx1"/>
              </a:solidFill>
            </a:rPr>
            <a:t>Cloud Synchronization: Sync data across multiple devices, ensuring users always have access to the most recent transaction records.</a:t>
          </a:r>
          <a:endParaRPr>
            <a:solidFill>
              <a:schemeClr val="tx1"/>
            </a:solidFill>
          </a:endParaRPr>
        </a:p>
      </dsp:txBody>
      <dsp:txXfrm>
        <a:off x="932288" y="0"/>
        <a:ext cx="6989337" cy="807176"/>
      </dsp:txXfrm>
    </dsp:sp>
    <dsp:sp modelId="{2CB90B61-1E11-46E9-B325-A3905316F52B}">
      <dsp:nvSpPr>
        <dsp:cNvPr id="6" name="圆角矩形 5"/>
        <dsp:cNvSpPr/>
      </dsp:nvSpPr>
      <dsp:spPr bwMode="white">
        <a:xfrm>
          <a:off x="0" y="1008970"/>
          <a:ext cx="7921625" cy="807176"/>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1008970"/>
        <a:ext cx="7921625" cy="807176"/>
      </dsp:txXfrm>
    </dsp:sp>
    <dsp:sp modelId="{AC147425-1E9C-40E1-AC8F-3A06A3E13829}">
      <dsp:nvSpPr>
        <dsp:cNvPr id="7" name="矩形 6"/>
        <dsp:cNvSpPr/>
      </dsp:nvSpPr>
      <dsp:spPr bwMode="white">
        <a:xfrm>
          <a:off x="244171" y="1190584"/>
          <a:ext cx="443947" cy="44394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2">
          <a:schemeClr val="lt1"/>
        </a:lnRef>
        <a:fillRef idx="1">
          <a:schemeClr val="accent1"/>
        </a:fillRef>
        <a:effectRef idx="0">
          <a:scrgbClr r="0" g="0" b="0"/>
        </a:effectRef>
        <a:fontRef idx="minor">
          <a:schemeClr val="lt1"/>
        </a:fontRef>
      </dsp:style>
      <dsp:txXfrm>
        <a:off x="244171" y="1190584"/>
        <a:ext cx="443947" cy="443947"/>
      </dsp:txXfrm>
    </dsp:sp>
    <dsp:sp modelId="{869F347F-3117-407A-AA4B-407CB79688A2}">
      <dsp:nvSpPr>
        <dsp:cNvPr id="8" name="矩形 7"/>
        <dsp:cNvSpPr/>
      </dsp:nvSpPr>
      <dsp:spPr bwMode="white">
        <a:xfrm>
          <a:off x="932288" y="1008970"/>
          <a:ext cx="6989337" cy="80717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5819" tIns="85819" rIns="85819" bIns="85819"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solidFill>
                <a:schemeClr val="tx1"/>
              </a:solidFill>
            </a:rPr>
            <a:t>Receipt Scanning &amp; Uploading: Use the smartphone camera to scan and upload shopping or expenditure receipts, automatically extracting relevant data into the app.</a:t>
          </a:r>
          <a:endParaRPr>
            <a:solidFill>
              <a:schemeClr val="tx1"/>
            </a:solidFill>
          </a:endParaRPr>
        </a:p>
      </dsp:txBody>
      <dsp:txXfrm>
        <a:off x="932288" y="1008970"/>
        <a:ext cx="6989337" cy="807176"/>
      </dsp:txXfrm>
    </dsp:sp>
    <dsp:sp modelId="{DECE6E3B-0BCF-42B1-B383-45EDFB7B5AE6}">
      <dsp:nvSpPr>
        <dsp:cNvPr id="9" name="圆角矩形 8"/>
        <dsp:cNvSpPr/>
      </dsp:nvSpPr>
      <dsp:spPr bwMode="white">
        <a:xfrm>
          <a:off x="0" y="2017939"/>
          <a:ext cx="7921625" cy="807176"/>
        </a:xfrm>
        <a:prstGeom prst="roundRect">
          <a:avLst>
            <a:gd name="adj" fmla="val 10000"/>
          </a:avLst>
        </a:prstGeom>
      </dsp:spPr>
      <dsp:style>
        <a:lnRef idx="0">
          <a:schemeClr val="accent1"/>
        </a:lnRef>
        <a:fillRef idx="1">
          <a:schemeClr val="accent1">
            <a:tint val="40000"/>
          </a:schemeClr>
        </a:fillRef>
        <a:effectRef idx="0">
          <a:scrgbClr r="0" g="0" b="0"/>
        </a:effectRef>
        <a:fontRef idx="minor"/>
      </dsp:style>
      <dsp:txXfrm>
        <a:off x="0" y="2017939"/>
        <a:ext cx="7921625" cy="807176"/>
      </dsp:txXfrm>
    </dsp:sp>
    <dsp:sp modelId="{695AC153-F1FD-4476-B2E9-48A4D7C40604}">
      <dsp:nvSpPr>
        <dsp:cNvPr id="10" name="矩形 9"/>
        <dsp:cNvSpPr/>
      </dsp:nvSpPr>
      <dsp:spPr bwMode="white">
        <a:xfrm>
          <a:off x="244171" y="2199554"/>
          <a:ext cx="443947" cy="44394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sp:spPr>
      <dsp:style>
        <a:lnRef idx="2">
          <a:schemeClr val="lt1"/>
        </a:lnRef>
        <a:fillRef idx="1">
          <a:schemeClr val="accent1"/>
        </a:fillRef>
        <a:effectRef idx="0">
          <a:scrgbClr r="0" g="0" b="0"/>
        </a:effectRef>
        <a:fontRef idx="minor">
          <a:schemeClr val="lt1"/>
        </a:fontRef>
      </dsp:style>
      <dsp:txXfrm>
        <a:off x="244171" y="2199554"/>
        <a:ext cx="443947" cy="443947"/>
      </dsp:txXfrm>
    </dsp:sp>
    <dsp:sp modelId="{DB8F7546-940D-4710-8F4A-D4F48E750918}">
      <dsp:nvSpPr>
        <dsp:cNvPr id="11" name="矩形 10"/>
        <dsp:cNvSpPr/>
      </dsp:nvSpPr>
      <dsp:spPr bwMode="white">
        <a:xfrm>
          <a:off x="932288" y="2017939"/>
          <a:ext cx="6989337" cy="80717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5819" tIns="85819" rIns="85819" bIns="85819"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US">
              <a:solidFill>
                <a:schemeClr val="tx1"/>
              </a:solidFill>
            </a:rPr>
            <a:t>Shared Expenditure Tracking: Record group expenses like partying and traveling in a common ledger, allowing for regular settlement among friends or co-renters, simplifying group financial management.</a:t>
          </a:r>
          <a:endParaRPr>
            <a:solidFill>
              <a:schemeClr val="tx1"/>
            </a:solidFill>
          </a:endParaRPr>
        </a:p>
      </dsp:txBody>
      <dsp:txXfrm>
        <a:off x="932288" y="2017939"/>
        <a:ext cx="6989337" cy="8071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889fcc2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89fcc2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FFFFFF"/>
                </a:solidFill>
                <a:effectLst/>
                <a:latin typeface="Söhne"/>
              </a:rPr>
              <a:t>Minimalist Design</a:t>
            </a:r>
            <a:r>
              <a:rPr lang="en-US" b="0" i="0" dirty="0">
                <a:solidFill>
                  <a:srgbClr val="FFFFFF"/>
                </a:solidFill>
                <a:effectLst/>
                <a:latin typeface="Söhne"/>
              </a:rPr>
              <a:t>: The app boasts a sleek and uncluttered design, emphasizing simplicity and ease of use.</a:t>
            </a:r>
            <a:endParaRPr lang="en-US" b="0" i="0" dirty="0">
              <a:solidFill>
                <a:srgbClr val="FFFFFF"/>
              </a:solidFill>
              <a:effectLst/>
              <a:latin typeface="Söhne"/>
            </a:endParaRPr>
          </a:p>
          <a:p>
            <a:pPr algn="l">
              <a:buFont typeface="+mj-lt"/>
              <a:buAutoNum type="arabicPeriod"/>
            </a:pPr>
            <a:r>
              <a:rPr lang="en-US" b="1" i="0" dirty="0">
                <a:solidFill>
                  <a:srgbClr val="FFFFFF"/>
                </a:solidFill>
                <a:effectLst/>
                <a:latin typeface="Söhne"/>
              </a:rPr>
              <a:t>Intuitive User Experience</a:t>
            </a:r>
            <a:r>
              <a:rPr lang="en-US" b="0" i="0" dirty="0">
                <a:solidFill>
                  <a:srgbClr val="FFFFFF"/>
                </a:solidFill>
                <a:effectLst/>
                <a:latin typeface="Söhne"/>
              </a:rPr>
              <a:t>: Offers straightforward and user-friendly interactions, making expense tracking efficient and hassle-free.</a:t>
            </a:r>
            <a:endParaRPr lang="en-US" b="0" i="0" dirty="0">
              <a:solidFill>
                <a:srgbClr val="FFFFFF"/>
              </a:solidFill>
              <a:effectLst/>
              <a:latin typeface="Söhne"/>
            </a:endParaRPr>
          </a:p>
          <a:p>
            <a:pPr algn="l">
              <a:buFont typeface="+mj-lt"/>
              <a:buAutoNum type="arabicPeriod"/>
            </a:pPr>
            <a:r>
              <a:rPr lang="en-US" b="1" i="0" dirty="0">
                <a:solidFill>
                  <a:srgbClr val="FFFFFF"/>
                </a:solidFill>
                <a:effectLst/>
                <a:latin typeface="Söhne"/>
              </a:rPr>
              <a:t>Privacy-Secure</a:t>
            </a:r>
            <a:r>
              <a:rPr lang="en-US" b="0" i="0" dirty="0">
                <a:solidFill>
                  <a:srgbClr val="FFFFFF"/>
                </a:solidFill>
                <a:effectLst/>
                <a:latin typeface="Söhne"/>
              </a:rPr>
              <a:t>: Prioritizes user privacy with robust security measures, ensuring personal financial data is kept safe and confidential.</a:t>
            </a:r>
            <a:endParaRPr lang="en-US" b="0" i="0" dirty="0">
              <a:solidFill>
                <a:srgbClr val="FFFFFF"/>
              </a:solidFill>
              <a:effectLst/>
              <a:latin typeface="Söhne"/>
            </a:endParaRPr>
          </a:p>
          <a:p>
            <a:pPr algn="l">
              <a:buFont typeface="+mj-lt"/>
              <a:buAutoNum type="arabicPeriod"/>
            </a:pPr>
            <a:r>
              <a:rPr lang="en-US" b="1" i="0" dirty="0">
                <a:solidFill>
                  <a:srgbClr val="FFFFFF"/>
                </a:solidFill>
                <a:effectLst/>
                <a:latin typeface="Söhne"/>
              </a:rPr>
              <a:t>Insightful Analytics</a:t>
            </a:r>
            <a:r>
              <a:rPr lang="en-US" b="0" i="0" dirty="0">
                <a:solidFill>
                  <a:srgbClr val="FFFFFF"/>
                </a:solidFill>
                <a:effectLst/>
                <a:latin typeface="Söhne"/>
              </a:rPr>
              <a:t>: Features thoughtful and detailed statistical charts, providing valuable insights into spending habits and financial trends.</a:t>
            </a:r>
            <a:endParaRPr lang="en-US" b="0" i="0" dirty="0">
              <a:solidFill>
                <a:srgbClr val="FFFFFF"/>
              </a:solidFill>
              <a:effectLst/>
              <a:latin typeface="Söhne"/>
            </a:endParaRPr>
          </a:p>
          <a:p>
            <a:pPr algn="l">
              <a:buFont typeface="+mj-lt"/>
              <a:buAutoNum type="arabicPeriod"/>
            </a:pPr>
            <a:r>
              <a:rPr lang="en-US" b="1" i="0" dirty="0">
                <a:solidFill>
                  <a:srgbClr val="FFFFFF"/>
                </a:solidFill>
                <a:effectLst/>
                <a:latin typeface="Söhne"/>
              </a:rPr>
              <a:t>Reliable Performance</a:t>
            </a:r>
            <a:r>
              <a:rPr lang="en-US" b="0" i="0" dirty="0">
                <a:solidFill>
                  <a:srgbClr val="FFFFFF"/>
                </a:solidFill>
                <a:effectLst/>
                <a:latin typeface="Söhne"/>
              </a:rPr>
              <a:t>: Delivers stable and consistent app performance, ensuring a smooth and uninterrupted expense tracking experience</a:t>
            </a:r>
            <a:endParaRPr lang="en-US" b="0" i="0" dirty="0">
              <a:solidFill>
                <a:srgbClr val="FFFFFF"/>
              </a:solidFill>
              <a:effectLst/>
              <a:latin typeface="Inter"/>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1fdc4dfea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1fdc4dfea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hyperlink" Target="https://stories.freepik.com/" TargetMode="External"/><Relationship Id="rId4" Type="http://schemas.openxmlformats.org/officeDocument/2006/relationships/hyperlink" Target="https://www.freepik.com/home"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 name="Google Shape;11;p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3" name="Google Shape;13;p2"/>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1946840" y="1774892"/>
            <a:ext cx="6619800" cy="144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8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 name="Google Shape;64;p11"/>
          <p:cNvSpPr txBox="1">
            <a:spLocks noGrp="1"/>
          </p:cNvSpPr>
          <p:nvPr>
            <p:ph type="body" idx="1"/>
          </p:nvPr>
        </p:nvSpPr>
        <p:spPr>
          <a:xfrm>
            <a:off x="1900825" y="3105792"/>
            <a:ext cx="6619800" cy="3753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p:txBody>
      </p:sp>
      <p:sp>
        <p:nvSpPr>
          <p:cNvPr id="65" name="Google Shape;65;p11"/>
          <p:cNvSpPr/>
          <p:nvPr/>
        </p:nvSpPr>
        <p:spPr>
          <a:xfrm>
            <a:off x="4572000" y="-10600"/>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11"/>
          <p:cNvSpPr/>
          <p:nvPr/>
        </p:nvSpPr>
        <p:spPr>
          <a:xfrm>
            <a:off x="4572000" y="4415325"/>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11"/>
          <p:cNvSpPr/>
          <p:nvPr/>
        </p:nvSpPr>
        <p:spPr>
          <a:xfrm>
            <a:off x="6853800" y="4807300"/>
            <a:ext cx="2290200" cy="35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3"/>
          <p:cNvSpPr txBox="1">
            <a:spLocks noGrp="1"/>
          </p:cNvSpPr>
          <p:nvPr>
            <p:ph type="title"/>
          </p:nvPr>
        </p:nvSpPr>
        <p:spPr>
          <a:xfrm>
            <a:off x="6612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72" name="Google Shape;72;p13"/>
          <p:cNvSpPr txBox="1">
            <a:spLocks noGrp="1"/>
          </p:cNvSpPr>
          <p:nvPr>
            <p:ph type="subTitle" idx="1"/>
          </p:nvPr>
        </p:nvSpPr>
        <p:spPr>
          <a:xfrm>
            <a:off x="6612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73" name="Google Shape;73;p13"/>
          <p:cNvSpPr txBox="1">
            <a:spLocks noGrp="1"/>
          </p:cNvSpPr>
          <p:nvPr>
            <p:ph type="title" idx="2" hasCustomPrompt="1"/>
          </p:nvPr>
        </p:nvSpPr>
        <p:spPr>
          <a:xfrm>
            <a:off x="9708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a:spLocks noGrp="1"/>
          </p:cNvSpPr>
          <p:nvPr>
            <p:ph type="title" idx="3"/>
          </p:nvPr>
        </p:nvSpPr>
        <p:spPr>
          <a:xfrm>
            <a:off x="337170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75" name="Google Shape;75;p13"/>
          <p:cNvSpPr txBox="1">
            <a:spLocks noGrp="1"/>
          </p:cNvSpPr>
          <p:nvPr>
            <p:ph type="subTitle" idx="4"/>
          </p:nvPr>
        </p:nvSpPr>
        <p:spPr>
          <a:xfrm>
            <a:off x="337170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76" name="Google Shape;76;p13"/>
          <p:cNvSpPr txBox="1">
            <a:spLocks noGrp="1"/>
          </p:cNvSpPr>
          <p:nvPr>
            <p:ph type="title" idx="5" hasCustomPrompt="1"/>
          </p:nvPr>
        </p:nvSpPr>
        <p:spPr>
          <a:xfrm>
            <a:off x="368130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a:spLocks noGrp="1"/>
          </p:cNvSpPr>
          <p:nvPr>
            <p:ph type="title" idx="6"/>
          </p:nvPr>
        </p:nvSpPr>
        <p:spPr>
          <a:xfrm>
            <a:off x="6082150" y="2573524"/>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78" name="Google Shape;78;p13"/>
          <p:cNvSpPr txBox="1">
            <a:spLocks noGrp="1"/>
          </p:cNvSpPr>
          <p:nvPr>
            <p:ph type="subTitle" idx="7"/>
          </p:nvPr>
        </p:nvSpPr>
        <p:spPr>
          <a:xfrm>
            <a:off x="6082150" y="2897968"/>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79" name="Google Shape;79;p13"/>
          <p:cNvSpPr txBox="1">
            <a:spLocks noGrp="1"/>
          </p:cNvSpPr>
          <p:nvPr>
            <p:ph type="title" idx="8" hasCustomPrompt="1"/>
          </p:nvPr>
        </p:nvSpPr>
        <p:spPr>
          <a:xfrm>
            <a:off x="6391750" y="2239374"/>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a:spLocks noGrp="1"/>
          </p:cNvSpPr>
          <p:nvPr>
            <p:ph type="title" idx="9"/>
          </p:nvPr>
        </p:nvSpPr>
        <p:spPr>
          <a:xfrm>
            <a:off x="6612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81" name="Google Shape;81;p13"/>
          <p:cNvSpPr txBox="1">
            <a:spLocks noGrp="1"/>
          </p:cNvSpPr>
          <p:nvPr>
            <p:ph type="subTitle" idx="13"/>
          </p:nvPr>
        </p:nvSpPr>
        <p:spPr>
          <a:xfrm>
            <a:off x="6612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82" name="Google Shape;82;p13"/>
          <p:cNvSpPr txBox="1">
            <a:spLocks noGrp="1"/>
          </p:cNvSpPr>
          <p:nvPr>
            <p:ph type="title" idx="14" hasCustomPrompt="1"/>
          </p:nvPr>
        </p:nvSpPr>
        <p:spPr>
          <a:xfrm>
            <a:off x="9708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a:spLocks noGrp="1"/>
          </p:cNvSpPr>
          <p:nvPr>
            <p:ph type="title" idx="15"/>
          </p:nvPr>
        </p:nvSpPr>
        <p:spPr>
          <a:xfrm>
            <a:off x="337170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84" name="Google Shape;84;p13"/>
          <p:cNvSpPr txBox="1">
            <a:spLocks noGrp="1"/>
          </p:cNvSpPr>
          <p:nvPr>
            <p:ph type="subTitle" idx="16"/>
          </p:nvPr>
        </p:nvSpPr>
        <p:spPr>
          <a:xfrm>
            <a:off x="337170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85" name="Google Shape;85;p13"/>
          <p:cNvSpPr txBox="1">
            <a:spLocks noGrp="1"/>
          </p:cNvSpPr>
          <p:nvPr>
            <p:ph type="title" idx="17" hasCustomPrompt="1"/>
          </p:nvPr>
        </p:nvSpPr>
        <p:spPr>
          <a:xfrm>
            <a:off x="368130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a:spLocks noGrp="1"/>
          </p:cNvSpPr>
          <p:nvPr>
            <p:ph type="title" idx="18"/>
          </p:nvPr>
        </p:nvSpPr>
        <p:spPr>
          <a:xfrm>
            <a:off x="6082150" y="3836962"/>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lt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87" name="Google Shape;87;p13"/>
          <p:cNvSpPr txBox="1">
            <a:spLocks noGrp="1"/>
          </p:cNvSpPr>
          <p:nvPr>
            <p:ph type="subTitle" idx="19"/>
          </p:nvPr>
        </p:nvSpPr>
        <p:spPr>
          <a:xfrm>
            <a:off x="6082150" y="4161414"/>
            <a:ext cx="24006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88" name="Google Shape;88;p13"/>
          <p:cNvSpPr txBox="1">
            <a:spLocks noGrp="1"/>
          </p:cNvSpPr>
          <p:nvPr>
            <p:ph type="title" idx="20" hasCustomPrompt="1"/>
          </p:nvPr>
        </p:nvSpPr>
        <p:spPr>
          <a:xfrm>
            <a:off x="6391750" y="3502812"/>
            <a:ext cx="1781400" cy="37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3000">
                <a:solidFill>
                  <a:schemeClr val="lt2"/>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a:spLocks noGrp="1"/>
          </p:cNvSpPr>
          <p:nvPr>
            <p:ph type="title" idx="21"/>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90" name="Google Shape;90;p13"/>
          <p:cNvSpPr/>
          <p:nvPr/>
        </p:nvSpPr>
        <p:spPr>
          <a:xfrm>
            <a:off x="8784650" y="0"/>
            <a:ext cx="359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3"/>
          <p:cNvSpPr/>
          <p:nvPr/>
        </p:nvSpPr>
        <p:spPr>
          <a:xfrm>
            <a:off x="0" y="1603600"/>
            <a:ext cx="7131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8136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94" name="Google Shape;94;p14"/>
          <p:cNvSpPr txBox="1">
            <a:spLocks noGrp="1"/>
          </p:cNvSpPr>
          <p:nvPr>
            <p:ph type="subTitle" idx="1"/>
          </p:nvPr>
        </p:nvSpPr>
        <p:spPr>
          <a:xfrm>
            <a:off x="8136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5" name="Google Shape;95;p14"/>
          <p:cNvSpPr txBox="1">
            <a:spLocks noGrp="1"/>
          </p:cNvSpPr>
          <p:nvPr>
            <p:ph type="title" idx="2"/>
          </p:nvPr>
        </p:nvSpPr>
        <p:spPr>
          <a:xfrm>
            <a:off x="337170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96" name="Google Shape;96;p14"/>
          <p:cNvSpPr txBox="1">
            <a:spLocks noGrp="1"/>
          </p:cNvSpPr>
          <p:nvPr>
            <p:ph type="subTitle" idx="3"/>
          </p:nvPr>
        </p:nvSpPr>
        <p:spPr>
          <a:xfrm>
            <a:off x="337170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7" name="Google Shape;97;p14"/>
          <p:cNvSpPr txBox="1">
            <a:spLocks noGrp="1"/>
          </p:cNvSpPr>
          <p:nvPr>
            <p:ph type="title" idx="4"/>
          </p:nvPr>
        </p:nvSpPr>
        <p:spPr>
          <a:xfrm>
            <a:off x="5929750" y="2961130"/>
            <a:ext cx="24006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98" name="Google Shape;98;p14"/>
          <p:cNvSpPr txBox="1">
            <a:spLocks noGrp="1"/>
          </p:cNvSpPr>
          <p:nvPr>
            <p:ph type="subTitle" idx="5"/>
          </p:nvPr>
        </p:nvSpPr>
        <p:spPr>
          <a:xfrm>
            <a:off x="5929750" y="3280291"/>
            <a:ext cx="2400600" cy="56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99" name="Google Shape;99;p14"/>
          <p:cNvSpPr/>
          <p:nvPr/>
        </p:nvSpPr>
        <p:spPr>
          <a:xfrm>
            <a:off x="0" y="4419900"/>
            <a:ext cx="91440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4"/>
          <p:cNvSpPr txBox="1">
            <a:spLocks noGrp="1"/>
          </p:cNvSpPr>
          <p:nvPr>
            <p:ph type="title" idx="6"/>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01" name="Google Shape;101;p14"/>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102"/>
        <p:cNvGrpSpPr/>
        <p:nvPr/>
      </p:nvGrpSpPr>
      <p:grpSpPr>
        <a:xfrm>
          <a:off x="0" y="0"/>
          <a:ext cx="0" cy="0"/>
          <a:chOff x="0" y="0"/>
          <a:chExt cx="0" cy="0"/>
        </a:xfrm>
      </p:grpSpPr>
      <p:sp>
        <p:nvSpPr>
          <p:cNvPr id="103" name="Google Shape;103;p15"/>
          <p:cNvSpPr/>
          <p:nvPr/>
        </p:nvSpPr>
        <p:spPr>
          <a:xfrm>
            <a:off x="712175" y="3051975"/>
            <a:ext cx="7730400" cy="358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15"/>
          <p:cNvSpPr/>
          <p:nvPr/>
        </p:nvSpPr>
        <p:spPr>
          <a:xfrm>
            <a:off x="5300" y="0"/>
            <a:ext cx="9144000" cy="71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15"/>
          <p:cNvSpPr/>
          <p:nvPr/>
        </p:nvSpPr>
        <p:spPr>
          <a:xfrm>
            <a:off x="5300" y="4416875"/>
            <a:ext cx="9144000" cy="76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15"/>
          <p:cNvSpPr txBox="1">
            <a:spLocks noGrp="1"/>
          </p:cNvSpPr>
          <p:nvPr>
            <p:ph type="title"/>
          </p:nvPr>
        </p:nvSpPr>
        <p:spPr>
          <a:xfrm>
            <a:off x="3277050" y="3007434"/>
            <a:ext cx="2589900" cy="44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107" name="Google Shape;107;p15"/>
          <p:cNvSpPr txBox="1">
            <a:spLocks noGrp="1"/>
          </p:cNvSpPr>
          <p:nvPr>
            <p:ph type="subTitle" idx="1"/>
          </p:nvPr>
        </p:nvSpPr>
        <p:spPr>
          <a:xfrm>
            <a:off x="1551975" y="1688475"/>
            <a:ext cx="6040200" cy="144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2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08" name="Google Shape;108;p15"/>
          <p:cNvSpPr/>
          <p:nvPr/>
        </p:nvSpPr>
        <p:spPr>
          <a:xfrm>
            <a:off x="7592175" y="4775700"/>
            <a:ext cx="1557000" cy="36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15"/>
          <p:cNvSpPr/>
          <p:nvPr/>
        </p:nvSpPr>
        <p:spPr>
          <a:xfrm>
            <a:off x="5300" y="541150"/>
            <a:ext cx="7068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of text 1">
  <p:cSld name="TITLE_ONLY_1">
    <p:spTree>
      <p:nvGrpSpPr>
        <p:cNvPr id="1" name="Shape 110"/>
        <p:cNvGrpSpPr/>
        <p:nvPr/>
      </p:nvGrpSpPr>
      <p:grpSpPr>
        <a:xfrm>
          <a:off x="0" y="0"/>
          <a:ext cx="0" cy="0"/>
          <a:chOff x="0" y="0"/>
          <a:chExt cx="0" cy="0"/>
        </a:xfrm>
      </p:grpSpPr>
      <p:sp>
        <p:nvSpPr>
          <p:cNvPr id="111" name="Google Shape;111;p16"/>
          <p:cNvSpPr/>
          <p:nvPr/>
        </p:nvSpPr>
        <p:spPr>
          <a:xfrm>
            <a:off x="4470525" y="3701400"/>
            <a:ext cx="4673400" cy="94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6"/>
          <p:cNvSpPr/>
          <p:nvPr/>
        </p:nvSpPr>
        <p:spPr>
          <a:xfrm>
            <a:off x="5111875"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6"/>
          <p:cNvSpPr txBox="1">
            <a:spLocks noGrp="1"/>
          </p:cNvSpPr>
          <p:nvPr>
            <p:ph type="title"/>
          </p:nvPr>
        </p:nvSpPr>
        <p:spPr>
          <a:xfrm>
            <a:off x="5462775" y="1331400"/>
            <a:ext cx="2320800" cy="12624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14" name="Google Shape;114;p16"/>
          <p:cNvSpPr txBox="1">
            <a:spLocks noGrp="1"/>
          </p:cNvSpPr>
          <p:nvPr>
            <p:ph type="subTitle" idx="1"/>
          </p:nvPr>
        </p:nvSpPr>
        <p:spPr>
          <a:xfrm>
            <a:off x="5449675" y="2549700"/>
            <a:ext cx="2346900" cy="12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5" name="Google Shape;115;p16"/>
          <p:cNvSpPr/>
          <p:nvPr/>
        </p:nvSpPr>
        <p:spPr>
          <a:xfrm>
            <a:off x="0"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6"/>
          <p:cNvSpPr/>
          <p:nvPr/>
        </p:nvSpPr>
        <p:spPr>
          <a:xfrm>
            <a:off x="0"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of text 2">
  <p:cSld name="TITLE_ONLY_1_1">
    <p:spTree>
      <p:nvGrpSpPr>
        <p:cNvPr id="1"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7"/>
          <p:cNvSpPr/>
          <p:nvPr/>
        </p:nvSpPr>
        <p:spPr>
          <a:xfrm flipH="1">
            <a:off x="50"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7"/>
          <p:cNvSpPr/>
          <p:nvPr/>
        </p:nvSpPr>
        <p:spPr>
          <a:xfrm flipH="1">
            <a:off x="8430825"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17"/>
          <p:cNvSpPr/>
          <p:nvPr/>
        </p:nvSpPr>
        <p:spPr>
          <a:xfrm flipH="1">
            <a:off x="7652025"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7"/>
          <p:cNvSpPr txBox="1">
            <a:spLocks noGrp="1"/>
          </p:cNvSpPr>
          <p:nvPr>
            <p:ph type="title"/>
          </p:nvPr>
        </p:nvSpPr>
        <p:spPr>
          <a:xfrm>
            <a:off x="1312150" y="1331500"/>
            <a:ext cx="2417400" cy="12624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23" name="Google Shape;123;p17"/>
          <p:cNvSpPr txBox="1">
            <a:spLocks noGrp="1"/>
          </p:cNvSpPr>
          <p:nvPr>
            <p:ph type="subTitle" idx="1"/>
          </p:nvPr>
        </p:nvSpPr>
        <p:spPr>
          <a:xfrm>
            <a:off x="1332300" y="2549613"/>
            <a:ext cx="2376900" cy="12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2">
    <p:spTree>
      <p:nvGrpSpPr>
        <p:cNvPr id="1" name="Shape 124"/>
        <p:cNvGrpSpPr/>
        <p:nvPr/>
      </p:nvGrpSpPr>
      <p:grpSpPr>
        <a:xfrm>
          <a:off x="0" y="0"/>
          <a:ext cx="0" cy="0"/>
          <a:chOff x="0" y="0"/>
          <a:chExt cx="0" cy="0"/>
        </a:xfrm>
      </p:grpSpPr>
      <p:sp>
        <p:nvSpPr>
          <p:cNvPr id="125" name="Google Shape;125;p18"/>
          <p:cNvSpPr/>
          <p:nvPr/>
        </p:nvSpPr>
        <p:spPr>
          <a:xfrm>
            <a:off x="712550" y="2307375"/>
            <a:ext cx="3141300" cy="283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8"/>
          <p:cNvSpPr/>
          <p:nvPr/>
        </p:nvSpPr>
        <p:spPr>
          <a:xfrm>
            <a:off x="5289448" y="2307375"/>
            <a:ext cx="3141300" cy="283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8"/>
          <p:cNvSpPr txBox="1">
            <a:spLocks noGrp="1"/>
          </p:cNvSpPr>
          <p:nvPr>
            <p:ph type="title"/>
          </p:nvPr>
        </p:nvSpPr>
        <p:spPr>
          <a:xfrm>
            <a:off x="1082306" y="2838793"/>
            <a:ext cx="24006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p:txBody>
      </p:sp>
      <p:sp>
        <p:nvSpPr>
          <p:cNvPr id="128" name="Google Shape;128;p18"/>
          <p:cNvSpPr txBox="1">
            <a:spLocks noGrp="1"/>
          </p:cNvSpPr>
          <p:nvPr>
            <p:ph type="subTitle" idx="1"/>
          </p:nvPr>
        </p:nvSpPr>
        <p:spPr>
          <a:xfrm>
            <a:off x="1082306" y="3333294"/>
            <a:ext cx="2400600" cy="9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29" name="Google Shape;129;p18"/>
          <p:cNvSpPr txBox="1">
            <a:spLocks noGrp="1"/>
          </p:cNvSpPr>
          <p:nvPr>
            <p:ph type="title" idx="2"/>
          </p:nvPr>
        </p:nvSpPr>
        <p:spPr>
          <a:xfrm>
            <a:off x="5653500" y="2838793"/>
            <a:ext cx="24006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p:txBody>
      </p:sp>
      <p:sp>
        <p:nvSpPr>
          <p:cNvPr id="130" name="Google Shape;130;p18"/>
          <p:cNvSpPr txBox="1">
            <a:spLocks noGrp="1"/>
          </p:cNvSpPr>
          <p:nvPr>
            <p:ph type="subTitle" idx="3"/>
          </p:nvPr>
        </p:nvSpPr>
        <p:spPr>
          <a:xfrm>
            <a:off x="5653500" y="3333294"/>
            <a:ext cx="2400600" cy="9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31" name="Google Shape;131;p18"/>
          <p:cNvSpPr txBox="1">
            <a:spLocks noGrp="1"/>
          </p:cNvSpPr>
          <p:nvPr>
            <p:ph type="title" idx="4"/>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32" name="Google Shape;132;p18"/>
          <p:cNvSpPr/>
          <p:nvPr/>
        </p:nvSpPr>
        <p:spPr>
          <a:xfrm>
            <a:off x="0" y="4772325"/>
            <a:ext cx="9144000" cy="3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18"/>
          <p:cNvSpPr/>
          <p:nvPr/>
        </p:nvSpPr>
        <p:spPr>
          <a:xfrm flipH="1">
            <a:off x="8433163" y="0"/>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8"/>
          <p:cNvSpPr/>
          <p:nvPr/>
        </p:nvSpPr>
        <p:spPr>
          <a:xfrm flipH="1">
            <a:off x="3088" y="0"/>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923550" y="2104063"/>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37" name="Google Shape;137;p19"/>
          <p:cNvSpPr txBox="1">
            <a:spLocks noGrp="1"/>
          </p:cNvSpPr>
          <p:nvPr>
            <p:ph type="subTitle" idx="1"/>
          </p:nvPr>
        </p:nvSpPr>
        <p:spPr>
          <a:xfrm>
            <a:off x="923550" y="2475136"/>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38" name="Google Shape;138;p19"/>
          <p:cNvSpPr txBox="1">
            <a:spLocks noGrp="1"/>
          </p:cNvSpPr>
          <p:nvPr>
            <p:ph type="title" idx="2"/>
          </p:nvPr>
        </p:nvSpPr>
        <p:spPr>
          <a:xfrm>
            <a:off x="923550" y="3506341"/>
            <a:ext cx="21909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39" name="Google Shape;139;p19"/>
          <p:cNvSpPr txBox="1">
            <a:spLocks noGrp="1"/>
          </p:cNvSpPr>
          <p:nvPr>
            <p:ph type="subTitle" idx="3"/>
          </p:nvPr>
        </p:nvSpPr>
        <p:spPr>
          <a:xfrm>
            <a:off x="923550" y="3877413"/>
            <a:ext cx="2190900" cy="56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40" name="Google Shape;140;p19"/>
          <p:cNvSpPr txBox="1">
            <a:spLocks noGrp="1"/>
          </p:cNvSpPr>
          <p:nvPr>
            <p:ph type="title" idx="4"/>
          </p:nvPr>
        </p:nvSpPr>
        <p:spPr>
          <a:xfrm>
            <a:off x="6029625" y="210406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41" name="Google Shape;141;p19"/>
          <p:cNvSpPr txBox="1">
            <a:spLocks noGrp="1"/>
          </p:cNvSpPr>
          <p:nvPr>
            <p:ph type="subTitle" idx="5"/>
          </p:nvPr>
        </p:nvSpPr>
        <p:spPr>
          <a:xfrm>
            <a:off x="6029625" y="2475137"/>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42" name="Google Shape;142;p19"/>
          <p:cNvSpPr txBox="1">
            <a:spLocks noGrp="1"/>
          </p:cNvSpPr>
          <p:nvPr>
            <p:ph type="title" idx="6"/>
          </p:nvPr>
        </p:nvSpPr>
        <p:spPr>
          <a:xfrm>
            <a:off x="6029625" y="3506343"/>
            <a:ext cx="2190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43" name="Google Shape;143;p19"/>
          <p:cNvSpPr txBox="1">
            <a:spLocks noGrp="1"/>
          </p:cNvSpPr>
          <p:nvPr>
            <p:ph type="subTitle" idx="7"/>
          </p:nvPr>
        </p:nvSpPr>
        <p:spPr>
          <a:xfrm>
            <a:off x="6029625" y="3877414"/>
            <a:ext cx="21909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44" name="Google Shape;144;p19"/>
          <p:cNvSpPr txBox="1">
            <a:spLocks noGrp="1"/>
          </p:cNvSpPr>
          <p:nvPr>
            <p:ph type="title" idx="8"/>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45" name="Google Shape;145;p19"/>
          <p:cNvSpPr/>
          <p:nvPr/>
        </p:nvSpPr>
        <p:spPr>
          <a:xfrm>
            <a:off x="5575" y="-5125"/>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9"/>
          <p:cNvSpPr/>
          <p:nvPr/>
        </p:nvSpPr>
        <p:spPr>
          <a:xfrm>
            <a:off x="8435675" y="719350"/>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9"/>
          <p:cNvSpPr/>
          <p:nvPr/>
        </p:nvSpPr>
        <p:spPr>
          <a:xfrm>
            <a:off x="5575" y="4783500"/>
            <a:ext cx="707700" cy="36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1">
  <p:cSld name="SECTION_TITLE_AND_DESCRIPTION_1_1_4">
    <p:spTree>
      <p:nvGrpSpPr>
        <p:cNvPr id="1"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3"/>
          <p:cNvSpPr txBox="1">
            <a:spLocks noGrp="1"/>
          </p:cNvSpPr>
          <p:nvPr>
            <p:ph type="title"/>
          </p:nvPr>
        </p:nvSpPr>
        <p:spPr>
          <a:xfrm>
            <a:off x="4836250" y="2931900"/>
            <a:ext cx="4035300" cy="662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0" name="Google Shape;20;p3"/>
          <p:cNvSpPr txBox="1">
            <a:spLocks noGrp="1"/>
          </p:cNvSpPr>
          <p:nvPr>
            <p:ph type="title" idx="2" hasCustomPrompt="1"/>
          </p:nvPr>
        </p:nvSpPr>
        <p:spPr>
          <a:xfrm>
            <a:off x="5786125" y="956698"/>
            <a:ext cx="2135400" cy="197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2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1" name="Google Shape;21;p3"/>
          <p:cNvSpPr txBox="1">
            <a:spLocks noGrp="1"/>
          </p:cNvSpPr>
          <p:nvPr>
            <p:ph type="subTitle" idx="1"/>
          </p:nvPr>
        </p:nvSpPr>
        <p:spPr>
          <a:xfrm>
            <a:off x="5277425" y="3594000"/>
            <a:ext cx="3152700" cy="59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22" name="Google Shape;22;p3"/>
          <p:cNvSpPr/>
          <p:nvPr/>
        </p:nvSpPr>
        <p:spPr>
          <a:xfrm>
            <a:off x="-10850" y="-5125"/>
            <a:ext cx="7242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a:off x="6853800" y="4776850"/>
            <a:ext cx="2300400" cy="363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a:off x="-10850" y="4776850"/>
            <a:ext cx="724200" cy="36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2">
  <p:cSld name="SECTION_TITLE_AND_DESCRIPTION_1_1_4_2">
    <p:spTree>
      <p:nvGrpSpPr>
        <p:cNvPr id="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21"/>
          <p:cNvSpPr/>
          <p:nvPr/>
        </p:nvSpPr>
        <p:spPr>
          <a:xfrm>
            <a:off x="8430775" y="2571750"/>
            <a:ext cx="713100" cy="256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1"/>
          <p:cNvSpPr/>
          <p:nvPr/>
        </p:nvSpPr>
        <p:spPr>
          <a:xfrm>
            <a:off x="8430775" y="-1600"/>
            <a:ext cx="713100" cy="7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1"/>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ix Columns">
  <p:cSld name="SECTION_TITLE_AND_DESCRIPTION_1_2">
    <p:spTree>
      <p:nvGrpSpPr>
        <p:cNvPr id="1" name="Shape 156"/>
        <p:cNvGrpSpPr/>
        <p:nvPr/>
      </p:nvGrpSpPr>
      <p:grpSpPr>
        <a:xfrm>
          <a:off x="0" y="0"/>
          <a:ext cx="0" cy="0"/>
          <a:chOff x="0" y="0"/>
          <a:chExt cx="0" cy="0"/>
        </a:xfrm>
      </p:grpSpPr>
      <p:sp>
        <p:nvSpPr>
          <p:cNvPr id="157" name="Google Shape;157;p22"/>
          <p:cNvSpPr/>
          <p:nvPr/>
        </p:nvSpPr>
        <p:spPr>
          <a:xfrm>
            <a:off x="5300" y="2162570"/>
            <a:ext cx="9133500" cy="447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2"/>
          <p:cNvSpPr/>
          <p:nvPr/>
        </p:nvSpPr>
        <p:spPr>
          <a:xfrm>
            <a:off x="5300" y="3502195"/>
            <a:ext cx="9133500" cy="44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2"/>
          <p:cNvSpPr/>
          <p:nvPr/>
        </p:nvSpPr>
        <p:spPr>
          <a:xfrm>
            <a:off x="5300" y="0"/>
            <a:ext cx="9133500" cy="175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2"/>
          <p:cNvSpPr txBox="1">
            <a:spLocks noGrp="1"/>
          </p:cNvSpPr>
          <p:nvPr>
            <p:ph type="title"/>
          </p:nvPr>
        </p:nvSpPr>
        <p:spPr>
          <a:xfrm>
            <a:off x="986300" y="2162570"/>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61" name="Google Shape;161;p22"/>
          <p:cNvSpPr txBox="1">
            <a:spLocks noGrp="1"/>
          </p:cNvSpPr>
          <p:nvPr>
            <p:ph type="subTitle" idx="1"/>
          </p:nvPr>
        </p:nvSpPr>
        <p:spPr>
          <a:xfrm>
            <a:off x="813650" y="2609843"/>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62" name="Google Shape;162;p22"/>
          <p:cNvSpPr txBox="1">
            <a:spLocks noGrp="1"/>
          </p:cNvSpPr>
          <p:nvPr>
            <p:ph type="title" idx="2"/>
          </p:nvPr>
        </p:nvSpPr>
        <p:spPr>
          <a:xfrm>
            <a:off x="3544350" y="2162570"/>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63" name="Google Shape;163;p22"/>
          <p:cNvSpPr txBox="1">
            <a:spLocks noGrp="1"/>
          </p:cNvSpPr>
          <p:nvPr>
            <p:ph type="subTitle" idx="3"/>
          </p:nvPr>
        </p:nvSpPr>
        <p:spPr>
          <a:xfrm>
            <a:off x="3371700" y="2609843"/>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64" name="Google Shape;164;p22"/>
          <p:cNvSpPr txBox="1">
            <a:spLocks noGrp="1"/>
          </p:cNvSpPr>
          <p:nvPr>
            <p:ph type="title" idx="4"/>
          </p:nvPr>
        </p:nvSpPr>
        <p:spPr>
          <a:xfrm>
            <a:off x="6102400" y="2162570"/>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65" name="Google Shape;165;p22"/>
          <p:cNvSpPr txBox="1">
            <a:spLocks noGrp="1"/>
          </p:cNvSpPr>
          <p:nvPr>
            <p:ph type="subTitle" idx="5"/>
          </p:nvPr>
        </p:nvSpPr>
        <p:spPr>
          <a:xfrm>
            <a:off x="5929750" y="2609843"/>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66" name="Google Shape;166;p22"/>
          <p:cNvSpPr txBox="1">
            <a:spLocks noGrp="1"/>
          </p:cNvSpPr>
          <p:nvPr>
            <p:ph type="title" idx="6"/>
          </p:nvPr>
        </p:nvSpPr>
        <p:spPr>
          <a:xfrm>
            <a:off x="986300" y="3502195"/>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67" name="Google Shape;167;p22"/>
          <p:cNvSpPr txBox="1">
            <a:spLocks noGrp="1"/>
          </p:cNvSpPr>
          <p:nvPr>
            <p:ph type="subTitle" idx="7"/>
          </p:nvPr>
        </p:nvSpPr>
        <p:spPr>
          <a:xfrm>
            <a:off x="813650" y="3949481"/>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68" name="Google Shape;168;p22"/>
          <p:cNvSpPr txBox="1">
            <a:spLocks noGrp="1"/>
          </p:cNvSpPr>
          <p:nvPr>
            <p:ph type="title" idx="8"/>
          </p:nvPr>
        </p:nvSpPr>
        <p:spPr>
          <a:xfrm>
            <a:off x="3544350" y="3502195"/>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69" name="Google Shape;169;p22"/>
          <p:cNvSpPr txBox="1">
            <a:spLocks noGrp="1"/>
          </p:cNvSpPr>
          <p:nvPr>
            <p:ph type="subTitle" idx="9"/>
          </p:nvPr>
        </p:nvSpPr>
        <p:spPr>
          <a:xfrm>
            <a:off x="3371700" y="3949481"/>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70" name="Google Shape;170;p22"/>
          <p:cNvSpPr txBox="1">
            <a:spLocks noGrp="1"/>
          </p:cNvSpPr>
          <p:nvPr>
            <p:ph type="title" idx="13"/>
          </p:nvPr>
        </p:nvSpPr>
        <p:spPr>
          <a:xfrm>
            <a:off x="6102400" y="3502195"/>
            <a:ext cx="20553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71" name="Google Shape;171;p22"/>
          <p:cNvSpPr txBox="1">
            <a:spLocks noGrp="1"/>
          </p:cNvSpPr>
          <p:nvPr>
            <p:ph type="subTitle" idx="14"/>
          </p:nvPr>
        </p:nvSpPr>
        <p:spPr>
          <a:xfrm>
            <a:off x="5929750" y="3949481"/>
            <a:ext cx="24006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72" name="Google Shape;172;p22"/>
          <p:cNvSpPr txBox="1">
            <a:spLocks noGrp="1"/>
          </p:cNvSpPr>
          <p:nvPr>
            <p:ph type="title" idx="15"/>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173" name="Google Shape;173;p22"/>
          <p:cNvSpPr/>
          <p:nvPr/>
        </p:nvSpPr>
        <p:spPr>
          <a:xfrm>
            <a:off x="7926175" y="0"/>
            <a:ext cx="1217700" cy="36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2"/>
          <p:cNvSpPr/>
          <p:nvPr/>
        </p:nvSpPr>
        <p:spPr>
          <a:xfrm>
            <a:off x="0" y="1028700"/>
            <a:ext cx="713100" cy="36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 credits">
  <p:cSld name="TITLE_1">
    <p:spTree>
      <p:nvGrpSpPr>
        <p:cNvPr id="1"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3"/>
          <p:cNvSpPr txBox="1">
            <a:spLocks noGrp="1"/>
          </p:cNvSpPr>
          <p:nvPr>
            <p:ph type="ctrTitle"/>
          </p:nvPr>
        </p:nvSpPr>
        <p:spPr>
          <a:xfrm>
            <a:off x="592425" y="594400"/>
            <a:ext cx="2691300" cy="1393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Font typeface="Work Sans Regular"/>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p:txBody>
      </p:sp>
      <p:sp>
        <p:nvSpPr>
          <p:cNvPr id="178" name="Google Shape;178;p23"/>
          <p:cNvSpPr txBox="1">
            <a:spLocks noGrp="1"/>
          </p:cNvSpPr>
          <p:nvPr>
            <p:ph type="subTitle" idx="1"/>
          </p:nvPr>
        </p:nvSpPr>
        <p:spPr>
          <a:xfrm>
            <a:off x="592423" y="1908225"/>
            <a:ext cx="2691300" cy="10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79" name="Google Shape;179;p23"/>
          <p:cNvSpPr txBox="1"/>
          <p:nvPr/>
        </p:nvSpPr>
        <p:spPr>
          <a:xfrm>
            <a:off x="602175" y="3532850"/>
            <a:ext cx="2691300" cy="667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900">
                <a:solidFill>
                  <a:schemeClr val="dk1"/>
                </a:solidFill>
                <a:latin typeface="Montserrat"/>
                <a:ea typeface="Montserrat"/>
                <a:cs typeface="Montserrat"/>
                <a:sym typeface="Montserrat"/>
              </a:rPr>
              <a:t>CREDITS: This presentation template was created by </a:t>
            </a:r>
            <a:r>
              <a:rPr lang="en-GB" sz="900" b="1">
                <a:solidFill>
                  <a:schemeClr val="dk1"/>
                </a:solidFill>
                <a:uFill>
                  <a:noFill/>
                </a:uFill>
                <a:latin typeface="Montserrat"/>
                <a:ea typeface="Montserrat"/>
                <a:cs typeface="Montserrat"/>
                <a:sym typeface="Montserrat"/>
                <a:hlinkClick r:id="rId2"/>
              </a:rPr>
              <a:t>Slidesgo</a:t>
            </a:r>
            <a:r>
              <a:rPr lang="en-GB" sz="900">
                <a:solidFill>
                  <a:schemeClr val="dk1"/>
                </a:solidFill>
                <a:latin typeface="Montserrat"/>
                <a:ea typeface="Montserrat"/>
                <a:cs typeface="Montserrat"/>
                <a:sym typeface="Montserrat"/>
              </a:rPr>
              <a:t>, including icons by </a:t>
            </a:r>
            <a:r>
              <a:rPr lang="en-GB" sz="900" b="1">
                <a:solidFill>
                  <a:schemeClr val="dk1"/>
                </a:solidFill>
                <a:uFill>
                  <a:noFill/>
                </a:uFill>
                <a:latin typeface="Montserrat"/>
                <a:ea typeface="Montserrat"/>
                <a:cs typeface="Montserrat"/>
                <a:sym typeface="Montserrat"/>
                <a:hlinkClick r:id="rId3"/>
              </a:rPr>
              <a:t>Flaticon</a:t>
            </a:r>
            <a:r>
              <a:rPr lang="en-GB" sz="900">
                <a:solidFill>
                  <a:schemeClr val="dk1"/>
                </a:solidFill>
                <a:latin typeface="Montserrat"/>
                <a:ea typeface="Montserrat"/>
                <a:cs typeface="Montserrat"/>
                <a:sym typeface="Montserrat"/>
              </a:rPr>
              <a:t>, infographics &amp; images by </a:t>
            </a:r>
            <a:r>
              <a:rPr lang="en-GB" sz="900" b="1">
                <a:solidFill>
                  <a:schemeClr val="dk1"/>
                </a:solidFill>
                <a:uFill>
                  <a:noFill/>
                </a:uFill>
                <a:latin typeface="Montserrat"/>
                <a:ea typeface="Montserrat"/>
                <a:cs typeface="Montserrat"/>
                <a:sym typeface="Montserrat"/>
                <a:hlinkClick r:id="rId4"/>
              </a:rPr>
              <a:t>Freepik</a:t>
            </a:r>
            <a:r>
              <a:rPr lang="en-GB" sz="900">
                <a:solidFill>
                  <a:schemeClr val="dk1"/>
                </a:solidFill>
                <a:latin typeface="Montserrat"/>
                <a:ea typeface="Montserrat"/>
                <a:cs typeface="Montserrat"/>
                <a:sym typeface="Montserrat"/>
              </a:rPr>
              <a:t> and illustrations by </a:t>
            </a:r>
            <a:r>
              <a:rPr lang="en-GB" sz="900" b="1">
                <a:solidFill>
                  <a:schemeClr val="dk1"/>
                </a:solidFill>
                <a:uFill>
                  <a:noFill/>
                </a:uFill>
                <a:latin typeface="Montserrat"/>
                <a:ea typeface="Montserrat"/>
                <a:cs typeface="Montserrat"/>
                <a:sym typeface="Montserrat"/>
                <a:hlinkClick r:id="rId5"/>
              </a:rPr>
              <a:t>Stories</a:t>
            </a:r>
            <a:endParaRPr sz="900">
              <a:solidFill>
                <a:schemeClr val="dk1"/>
              </a:solidFill>
              <a:latin typeface="Montserrat"/>
              <a:ea typeface="Montserrat"/>
              <a:cs typeface="Montserrat"/>
              <a:sym typeface="Montserrat"/>
            </a:endParaRPr>
          </a:p>
          <a:p>
            <a:pPr marL="0" lvl="0" indent="0" algn="ctr" rtl="0">
              <a:lnSpc>
                <a:spcPct val="100000"/>
              </a:lnSpc>
              <a:spcBef>
                <a:spcPts val="300"/>
              </a:spcBef>
              <a:spcAft>
                <a:spcPts val="0"/>
              </a:spcAft>
              <a:buNone/>
            </a:pPr>
            <a:r>
              <a:rPr lang="en-GB"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marL="0" lvl="0" indent="0" algn="ctr" rtl="0">
              <a:lnSpc>
                <a:spcPct val="115000"/>
              </a:lnSpc>
              <a:spcBef>
                <a:spcPts val="300"/>
              </a:spcBef>
              <a:spcAft>
                <a:spcPts val="0"/>
              </a:spcAft>
              <a:buNone/>
            </a:pPr>
            <a:endParaRPr sz="900">
              <a:solidFill>
                <a:schemeClr val="dk1"/>
              </a:solidFill>
              <a:latin typeface="Montserrat"/>
              <a:ea typeface="Montserrat"/>
              <a:cs typeface="Montserrat"/>
              <a:sym typeface="Montserrat"/>
            </a:endParaRPr>
          </a:p>
          <a:p>
            <a:pPr marL="0" lvl="0" indent="0" algn="ctr" rtl="0">
              <a:spcBef>
                <a:spcPts val="0"/>
              </a:spcBef>
              <a:spcAft>
                <a:spcPts val="0"/>
              </a:spcAft>
              <a:buNone/>
            </a:pP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23"/>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23"/>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23"/>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23"/>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611275" y="1423030"/>
            <a:ext cx="7921500" cy="3161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Font typeface="Lato"/>
              <a:buChar char="●"/>
              <a:defRPr sz="1100"/>
            </a:lvl1pPr>
            <a:lvl2pPr marL="914400" lvl="1" indent="-317500">
              <a:spcBef>
                <a:spcPts val="1600"/>
              </a:spcBef>
              <a:spcAft>
                <a:spcPts val="0"/>
              </a:spcAft>
              <a:buClr>
                <a:srgbClr val="555555"/>
              </a:buClr>
              <a:buSzPts val="1400"/>
              <a:buFont typeface="Lato"/>
              <a:buChar char="○"/>
              <a:defRPr sz="1200"/>
            </a:lvl2pPr>
            <a:lvl3pPr marL="1371600" lvl="2" indent="-317500">
              <a:spcBef>
                <a:spcPts val="1600"/>
              </a:spcBef>
              <a:spcAft>
                <a:spcPts val="0"/>
              </a:spcAft>
              <a:buClr>
                <a:srgbClr val="555555"/>
              </a:buClr>
              <a:buSzPts val="1400"/>
              <a:buFont typeface="Lato"/>
              <a:buChar char="■"/>
              <a:defRPr sz="1200"/>
            </a:lvl3pPr>
            <a:lvl4pPr marL="1828800" lvl="3" indent="-317500">
              <a:spcBef>
                <a:spcPts val="1600"/>
              </a:spcBef>
              <a:spcAft>
                <a:spcPts val="0"/>
              </a:spcAft>
              <a:buClr>
                <a:srgbClr val="555555"/>
              </a:buClr>
              <a:buSzPts val="1400"/>
              <a:buFont typeface="Lato"/>
              <a:buChar char="●"/>
              <a:defRPr sz="1200"/>
            </a:lvl4pPr>
            <a:lvl5pPr marL="2286000" lvl="4" indent="-317500">
              <a:spcBef>
                <a:spcPts val="1600"/>
              </a:spcBef>
              <a:spcAft>
                <a:spcPts val="0"/>
              </a:spcAft>
              <a:buClr>
                <a:srgbClr val="555555"/>
              </a:buClr>
              <a:buSzPts val="1400"/>
              <a:buFont typeface="Lato"/>
              <a:buChar char="○"/>
              <a:defRPr sz="1200"/>
            </a:lvl5pPr>
            <a:lvl6pPr marL="2743200" lvl="5" indent="-317500">
              <a:spcBef>
                <a:spcPts val="1600"/>
              </a:spcBef>
              <a:spcAft>
                <a:spcPts val="0"/>
              </a:spcAft>
              <a:buClr>
                <a:srgbClr val="555555"/>
              </a:buClr>
              <a:buSzPts val="1400"/>
              <a:buFont typeface="Lato"/>
              <a:buChar char="■"/>
              <a:defRPr sz="1200"/>
            </a:lvl6pPr>
            <a:lvl7pPr marL="3200400" lvl="6" indent="-317500">
              <a:spcBef>
                <a:spcPts val="1600"/>
              </a:spcBef>
              <a:spcAft>
                <a:spcPts val="0"/>
              </a:spcAft>
              <a:buClr>
                <a:srgbClr val="555555"/>
              </a:buClr>
              <a:buSzPts val="1400"/>
              <a:buFont typeface="Lato"/>
              <a:buChar char="●"/>
              <a:defRPr sz="1200"/>
            </a:lvl7pPr>
            <a:lvl8pPr marL="3657600" lvl="7" indent="-317500">
              <a:spcBef>
                <a:spcPts val="1600"/>
              </a:spcBef>
              <a:spcAft>
                <a:spcPts val="0"/>
              </a:spcAft>
              <a:buClr>
                <a:srgbClr val="555555"/>
              </a:buClr>
              <a:buSzPts val="1400"/>
              <a:buFont typeface="Lato"/>
              <a:buChar char="○"/>
              <a:defRPr sz="1200"/>
            </a:lvl8pPr>
            <a:lvl9pPr marL="4114800" lvl="8" indent="-317500">
              <a:spcBef>
                <a:spcPts val="1600"/>
              </a:spcBef>
              <a:spcAft>
                <a:spcPts val="1600"/>
              </a:spcAft>
              <a:buClr>
                <a:srgbClr val="555555"/>
              </a:buClr>
              <a:buSzPts val="1400"/>
              <a:buFont typeface="Lato"/>
              <a:buChar char="■"/>
              <a:defRPr sz="1200"/>
            </a:lvl9pPr>
          </a:lstStyle>
          <a:p/>
        </p:txBody>
      </p:sp>
      <p:sp>
        <p:nvSpPr>
          <p:cNvPr id="27" name="Google Shape;27;p4"/>
          <p:cNvSpPr/>
          <p:nvPr/>
        </p:nvSpPr>
        <p:spPr>
          <a:xfrm>
            <a:off x="0" y="0"/>
            <a:ext cx="713100" cy="723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4"/>
          <p:cNvSpPr/>
          <p:nvPr/>
        </p:nvSpPr>
        <p:spPr>
          <a:xfrm>
            <a:off x="0" y="4807300"/>
            <a:ext cx="9144000" cy="35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4"/>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30" name="Google Shape;30;p4"/>
          <p:cNvSpPr/>
          <p:nvPr/>
        </p:nvSpPr>
        <p:spPr>
          <a:xfrm>
            <a:off x="8430900" y="719350"/>
            <a:ext cx="7131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606475" y="2293394"/>
            <a:ext cx="3365400" cy="2306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3" name="Google Shape;33;p5"/>
          <p:cNvSpPr txBox="1">
            <a:spLocks noGrp="1"/>
          </p:cNvSpPr>
          <p:nvPr>
            <p:ph type="body" idx="2"/>
          </p:nvPr>
        </p:nvSpPr>
        <p:spPr>
          <a:xfrm>
            <a:off x="5172150" y="2007458"/>
            <a:ext cx="3365400" cy="25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4" name="Google Shape;34;p5"/>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35" name="Google Shape;35;p5"/>
          <p:cNvSpPr/>
          <p:nvPr/>
        </p:nvSpPr>
        <p:spPr>
          <a:xfrm>
            <a:off x="0" y="0"/>
            <a:ext cx="713100" cy="35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5"/>
          <p:cNvSpPr/>
          <p:nvPr/>
        </p:nvSpPr>
        <p:spPr>
          <a:xfrm>
            <a:off x="8430750" y="4419900"/>
            <a:ext cx="7131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39" name="Google Shape;39;p6"/>
          <p:cNvSpPr/>
          <p:nvPr/>
        </p:nvSpPr>
        <p:spPr>
          <a:xfrm>
            <a:off x="5575" y="4771375"/>
            <a:ext cx="91440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6"/>
          <p:cNvSpPr/>
          <p:nvPr/>
        </p:nvSpPr>
        <p:spPr>
          <a:xfrm>
            <a:off x="5575" y="-5125"/>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6"/>
          <p:cNvSpPr/>
          <p:nvPr/>
        </p:nvSpPr>
        <p:spPr>
          <a:xfrm>
            <a:off x="8435650" y="-5125"/>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7"/>
          <p:cNvSpPr txBox="1">
            <a:spLocks noGrp="1"/>
          </p:cNvSpPr>
          <p:nvPr>
            <p:ph type="title"/>
          </p:nvPr>
        </p:nvSpPr>
        <p:spPr>
          <a:xfrm>
            <a:off x="609947" y="564207"/>
            <a:ext cx="2460000" cy="1124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7"/>
          <p:cNvSpPr txBox="1">
            <a:spLocks noGrp="1"/>
          </p:cNvSpPr>
          <p:nvPr>
            <p:ph type="subTitle" idx="1"/>
          </p:nvPr>
        </p:nvSpPr>
        <p:spPr>
          <a:xfrm>
            <a:off x="609958" y="1659000"/>
            <a:ext cx="2290200" cy="182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6" name="Google Shape;46;p7"/>
          <p:cNvSpPr/>
          <p:nvPr/>
        </p:nvSpPr>
        <p:spPr>
          <a:xfrm>
            <a:off x="713225" y="4776850"/>
            <a:ext cx="6140700" cy="3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7"/>
          <p:cNvSpPr/>
          <p:nvPr/>
        </p:nvSpPr>
        <p:spPr>
          <a:xfrm>
            <a:off x="0" y="4050475"/>
            <a:ext cx="713100" cy="36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5354250" y="533873"/>
            <a:ext cx="2999100" cy="2213100"/>
          </a:xfrm>
          <a:prstGeom prst="rect">
            <a:avLst/>
          </a:prstGeom>
        </p:spPr>
        <p:txBody>
          <a:bodyPr spcFirstLastPara="1" wrap="square" lIns="91425" tIns="91425" rIns="91425" bIns="91425" anchor="b" anchorCtr="0">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8"/>
          <p:cNvSpPr/>
          <p:nvPr/>
        </p:nvSpPr>
        <p:spPr>
          <a:xfrm>
            <a:off x="0" y="0"/>
            <a:ext cx="7131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8"/>
          <p:cNvSpPr/>
          <p:nvPr/>
        </p:nvSpPr>
        <p:spPr>
          <a:xfrm>
            <a:off x="6853800" y="3696300"/>
            <a:ext cx="22902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490000" y="1977597"/>
            <a:ext cx="2686500" cy="186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54" name="Google Shape;54;p9"/>
          <p:cNvSpPr txBox="1">
            <a:spLocks noGrp="1"/>
          </p:cNvSpPr>
          <p:nvPr>
            <p:ph type="title"/>
          </p:nvPr>
        </p:nvSpPr>
        <p:spPr>
          <a:xfrm>
            <a:off x="599000" y="553250"/>
            <a:ext cx="2733300" cy="1124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9"/>
          <p:cNvSpPr/>
          <p:nvPr/>
        </p:nvSpPr>
        <p:spPr>
          <a:xfrm>
            <a:off x="11050" y="4424050"/>
            <a:ext cx="2279400" cy="71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9"/>
          <p:cNvSpPr/>
          <p:nvPr/>
        </p:nvSpPr>
        <p:spPr>
          <a:xfrm>
            <a:off x="8430775" y="441990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p:txBody>
      </p:sp>
      <p:sp>
        <p:nvSpPr>
          <p:cNvPr id="59" name="Google Shape;59;p10"/>
          <p:cNvSpPr/>
          <p:nvPr/>
        </p:nvSpPr>
        <p:spPr>
          <a:xfrm>
            <a:off x="2290350" y="2212200"/>
            <a:ext cx="4563600" cy="719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10"/>
          <p:cNvSpPr/>
          <p:nvPr/>
        </p:nvSpPr>
        <p:spPr>
          <a:xfrm>
            <a:off x="-842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10"/>
          <p:cNvSpPr/>
          <p:nvPr/>
        </p:nvSpPr>
        <p:spPr>
          <a:xfrm>
            <a:off x="842807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p:nvPr/>
        </p:nvSpPr>
        <p:spPr>
          <a:xfrm>
            <a:off x="125" y="4063975"/>
            <a:ext cx="21756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6"/>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dk1"/>
                </a:solidFill>
              </a:rPr>
              <a:t>FINAL </a:t>
            </a:r>
            <a:r>
              <a:rPr lang="en-GB" dirty="0">
                <a:solidFill>
                  <a:schemeClr val="lt1"/>
                </a:solidFill>
              </a:rPr>
              <a:t>PROJECT</a:t>
            </a:r>
            <a:endParaRPr dirty="0">
              <a:solidFill>
                <a:schemeClr val="lt1"/>
              </a:solidFill>
            </a:endParaRPr>
          </a:p>
        </p:txBody>
      </p:sp>
      <p:sp>
        <p:nvSpPr>
          <p:cNvPr id="196" name="Google Shape;196;p26"/>
          <p:cNvSpPr txBox="1">
            <a:spLocks noGrp="1"/>
          </p:cNvSpPr>
          <p:nvPr>
            <p:ph type="subTitle" idx="1"/>
          </p:nvPr>
        </p:nvSpPr>
        <p:spPr>
          <a:xfrm>
            <a:off x="600710" y="3049905"/>
            <a:ext cx="3771265" cy="5518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a:t>Mingxia Li         NUID: 002765530</a:t>
            </a:r>
            <a:endParaRPr lang="en-US" altLang="en-GB" dirty="0"/>
          </a:p>
          <a:p>
            <a:pPr marL="0" lvl="0" indent="0" algn="l" rtl="0">
              <a:spcBef>
                <a:spcPts val="0"/>
              </a:spcBef>
              <a:spcAft>
                <a:spcPts val="0"/>
              </a:spcAft>
              <a:buNone/>
            </a:pPr>
            <a:r>
              <a:rPr lang="en-US" altLang="en-GB" dirty="0" err="1">
                <a:sym typeface="+mn-ea"/>
              </a:rPr>
              <a:t>Yifei</a:t>
            </a:r>
            <a:r>
              <a:rPr lang="en-US" altLang="en-GB" dirty="0">
                <a:sym typeface="+mn-ea"/>
              </a:rPr>
              <a:t> Chen         NUID: 002749660</a:t>
            </a:r>
            <a:endParaRPr lang="en-US" altLang="en-GB" dirty="0">
              <a:sym typeface="+mn-ea"/>
            </a:endParaRPr>
          </a:p>
          <a:p>
            <a:pPr marL="0" lvl="0" indent="0" algn="l" rtl="0">
              <a:spcBef>
                <a:spcPts val="0"/>
              </a:spcBef>
              <a:spcAft>
                <a:spcPts val="0"/>
              </a:spcAft>
              <a:buNone/>
            </a:pPr>
            <a:endParaRPr lang="en-US" altLang="en-GB" dirty="0"/>
          </a:p>
        </p:txBody>
      </p:sp>
      <p:pic>
        <p:nvPicPr>
          <p:cNvPr id="197" name="Google Shape;197;p26"/>
          <p:cNvPicPr preferRelativeResize="0"/>
          <p:nvPr/>
        </p:nvPicPr>
        <p:blipFill rotWithShape="1">
          <a:blip r:embed="rId1">
            <a:lum contrast="6000"/>
          </a:blip>
          <a:srcRect l="13691" t="10709" r="13676" b="10717"/>
          <a:stretch>
            <a:fillRect/>
          </a:stretch>
        </p:blipFill>
        <p:spPr>
          <a:xfrm>
            <a:off x="5120350" y="713351"/>
            <a:ext cx="3539024" cy="3828550"/>
          </a:xfrm>
          <a:prstGeom prst="rect">
            <a:avLst/>
          </a:prstGeom>
          <a:noFill/>
          <a:ln>
            <a:noFill/>
          </a:ln>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pic>
        <p:nvPicPr>
          <p:cNvPr id="2" name="图片 0" descr="截屏2023-12-14 下午4.04.56"/>
          <p:cNvPicPr>
            <a:picLocks noChangeAspect="1"/>
          </p:cNvPicPr>
          <p:nvPr/>
        </p:nvPicPr>
        <p:blipFill>
          <a:blip r:embed="rId1"/>
          <a:stretch>
            <a:fillRect/>
          </a:stretch>
        </p:blipFill>
        <p:spPr>
          <a:xfrm>
            <a:off x="3097213" y="720725"/>
            <a:ext cx="1728788" cy="3697288"/>
          </a:xfrm>
          <a:prstGeom prst="rect">
            <a:avLst/>
          </a:prstGeom>
        </p:spPr>
      </p:pic>
      <p:pic>
        <p:nvPicPr>
          <p:cNvPr id="5" name="图片 4" descr="截屏2023-12-14 下午4.11.07"/>
          <p:cNvPicPr>
            <a:picLocks noChangeAspect="1"/>
          </p:cNvPicPr>
          <p:nvPr/>
        </p:nvPicPr>
        <p:blipFill>
          <a:blip r:embed="rId2"/>
          <a:stretch>
            <a:fillRect/>
          </a:stretch>
        </p:blipFill>
        <p:spPr>
          <a:xfrm>
            <a:off x="4886325" y="720725"/>
            <a:ext cx="1701800" cy="3697288"/>
          </a:xfrm>
          <a:prstGeom prst="rect">
            <a:avLst/>
          </a:prstGeom>
        </p:spPr>
      </p:pic>
      <p:pic>
        <p:nvPicPr>
          <p:cNvPr id="6" name="图片 5" descr="截屏2023-12-14 下午4.11.45"/>
          <p:cNvPicPr>
            <a:picLocks noChangeAspect="1"/>
          </p:cNvPicPr>
          <p:nvPr/>
        </p:nvPicPr>
        <p:blipFill>
          <a:blip r:embed="rId3"/>
          <a:stretch>
            <a:fillRect/>
          </a:stretch>
        </p:blipFill>
        <p:spPr>
          <a:xfrm>
            <a:off x="6648450" y="720725"/>
            <a:ext cx="1701800" cy="3697288"/>
          </a:xfrm>
          <a:prstGeom prst="rect">
            <a:avLst/>
          </a:prstGeom>
        </p:spPr>
      </p:pic>
      <p:sp>
        <p:nvSpPr>
          <p:cNvPr id="203" name="Google Shape;203;p27"/>
          <p:cNvSpPr txBox="1">
            <a:spLocks noGrp="1"/>
          </p:cNvSpPr>
          <p:nvPr>
            <p:ph type="title"/>
          </p:nvPr>
        </p:nvSpPr>
        <p:spPr>
          <a:xfrm>
            <a:off x="480060" y="1555772"/>
            <a:ext cx="2064265" cy="2031956"/>
          </a:xfrm>
          <a:prstGeom prst="ellipse">
            <a:avLst/>
          </a:prstGeom>
          <a:solidFill>
            <a:schemeClr val="tx1">
              <a:lumMod val="85000"/>
              <a:lumOff val="15000"/>
            </a:schemeClr>
          </a:solidFill>
          <a:ln w="174625" cmpd="thinThick">
            <a:solidFill>
              <a:schemeClr val="tx1">
                <a:lumMod val="85000"/>
                <a:lumOff val="15000"/>
              </a:schemeClr>
            </a:solidFill>
          </a:ln>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altLang="en-GB" sz="2000" kern="1200" dirty="0">
                <a:solidFill>
                  <a:schemeClr val="bg1"/>
                </a:solidFill>
                <a:latin typeface="+mj-lt"/>
                <a:ea typeface="+mj-ea"/>
                <a:cs typeface="+mj-cs"/>
              </a:rPr>
              <a:t>Expense</a:t>
            </a:r>
            <a:endParaRPr lang="en-US" altLang="en-GB" sz="2000" kern="1200" dirty="0">
              <a:solidFill>
                <a:schemeClr val="bg1"/>
              </a:solidFill>
              <a:latin typeface="+mj-lt"/>
              <a:ea typeface="+mj-ea"/>
              <a:cs typeface="+mj-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pic>
        <p:nvPicPr>
          <p:cNvPr id="4" name="图片 0" descr="截屏2023-12-14 下午6.10.22"/>
          <p:cNvPicPr>
            <a:picLocks noChangeAspect="1"/>
          </p:cNvPicPr>
          <p:nvPr/>
        </p:nvPicPr>
        <p:blipFill>
          <a:blip r:embed="rId1"/>
          <a:stretch>
            <a:fillRect/>
          </a:stretch>
        </p:blipFill>
        <p:spPr>
          <a:xfrm>
            <a:off x="3111500" y="720725"/>
            <a:ext cx="1697038" cy="3697288"/>
          </a:xfrm>
          <a:prstGeom prst="rect">
            <a:avLst/>
          </a:prstGeom>
        </p:spPr>
      </p:pic>
      <p:pic>
        <p:nvPicPr>
          <p:cNvPr id="2" name="图片 1" descr="截屏2023-12-14 下午6.10.41"/>
          <p:cNvPicPr>
            <a:picLocks noChangeAspect="1"/>
          </p:cNvPicPr>
          <p:nvPr/>
        </p:nvPicPr>
        <p:blipFill>
          <a:blip r:embed="rId2"/>
          <a:stretch>
            <a:fillRect/>
          </a:stretch>
        </p:blipFill>
        <p:spPr>
          <a:xfrm>
            <a:off x="4868863" y="720725"/>
            <a:ext cx="1706563" cy="3697288"/>
          </a:xfrm>
          <a:prstGeom prst="rect">
            <a:avLst/>
          </a:prstGeom>
        </p:spPr>
      </p:pic>
      <p:pic>
        <p:nvPicPr>
          <p:cNvPr id="3" name="图片 2" descr="截屏2023-12-14 下午6.11.44"/>
          <p:cNvPicPr>
            <a:picLocks noChangeAspect="1"/>
          </p:cNvPicPr>
          <p:nvPr/>
        </p:nvPicPr>
        <p:blipFill>
          <a:blip r:embed="rId3"/>
          <a:stretch>
            <a:fillRect/>
          </a:stretch>
        </p:blipFill>
        <p:spPr>
          <a:xfrm>
            <a:off x="6634163" y="720725"/>
            <a:ext cx="1701800" cy="3697288"/>
          </a:xfrm>
          <a:prstGeom prst="rect">
            <a:avLst/>
          </a:prstGeom>
        </p:spPr>
      </p:pic>
      <p:sp>
        <p:nvSpPr>
          <p:cNvPr id="203" name="Google Shape;203;p27"/>
          <p:cNvSpPr txBox="1">
            <a:spLocks noGrp="1"/>
          </p:cNvSpPr>
          <p:nvPr>
            <p:ph type="title"/>
          </p:nvPr>
        </p:nvSpPr>
        <p:spPr>
          <a:xfrm>
            <a:off x="480060" y="1555772"/>
            <a:ext cx="2064265" cy="2031956"/>
          </a:xfrm>
          <a:prstGeom prst="ellipse">
            <a:avLst/>
          </a:prstGeom>
          <a:solidFill>
            <a:schemeClr val="tx1">
              <a:lumMod val="85000"/>
              <a:lumOff val="15000"/>
            </a:schemeClr>
          </a:solidFill>
          <a:ln w="174625" cmpd="thinThick">
            <a:solidFill>
              <a:schemeClr val="tx1">
                <a:lumMod val="85000"/>
                <a:lumOff val="15000"/>
              </a:schemeClr>
            </a:solidFill>
          </a:ln>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altLang="en-GB" sz="2000" kern="1200" dirty="0">
                <a:solidFill>
                  <a:schemeClr val="bg1"/>
                </a:solidFill>
                <a:latin typeface="+mj-lt"/>
                <a:ea typeface="+mj-ea"/>
                <a:cs typeface="+mj-cs"/>
              </a:rPr>
              <a:t>App Pin</a:t>
            </a:r>
            <a:endParaRPr lang="en-US" altLang="en-GB" sz="2000" kern="1200" dirty="0">
              <a:solidFill>
                <a:schemeClr val="bg1"/>
              </a:solidFill>
              <a:latin typeface="+mj-lt"/>
              <a:ea typeface="+mj-ea"/>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7"/>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Future Enhancement</a:t>
            </a:r>
            <a:endParaRPr lang="en-US" altLang="en-GB">
              <a:solidFill>
                <a:schemeClr val="accent1"/>
              </a:solidFill>
            </a:endParaRPr>
          </a:p>
        </p:txBody>
      </p:sp>
      <p:graphicFrame>
        <p:nvGraphicFramePr>
          <p:cNvPr id="215" name="Google Shape;202;p27"/>
          <p:cNvGraphicFramePr/>
          <p:nvPr/>
        </p:nvGraphicFramePr>
        <p:xfrm>
          <a:off x="611505" y="1759585"/>
          <a:ext cx="7921625" cy="28251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 name="Google Shape;203;p27"/>
          <p:cNvSpPr txBox="1">
            <a:spLocks noGrp="1"/>
          </p:cNvSpPr>
          <p:nvPr>
            <p:ph type="title"/>
          </p:nvPr>
        </p:nvSpPr>
        <p:spPr>
          <a:xfrm>
            <a:off x="596975" y="2347491"/>
            <a:ext cx="7950000" cy="447600"/>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en-US" altLang="en-GB"/>
              <a:t>T</a:t>
            </a:r>
            <a:r>
              <a:rPr lang="en-US" altLang="en-GB"/>
              <a:t>hank you!</a:t>
            </a:r>
            <a:endParaRPr lang="en-US" alt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body" idx="1"/>
          </p:nvPr>
        </p:nvSpPr>
        <p:spPr>
          <a:xfrm>
            <a:off x="538885" y="1203955"/>
            <a:ext cx="7921500" cy="31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lang="en-GB" dirty="0"/>
          </a:p>
          <a:p>
            <a:pPr marL="457200" lvl="0" indent="-298450" algn="l" rtl="0">
              <a:spcBef>
                <a:spcPts val="0"/>
              </a:spcBef>
              <a:spcAft>
                <a:spcPts val="0"/>
              </a:spcAft>
              <a:buSzPts val="1100"/>
              <a:buChar char="■"/>
            </a:pPr>
            <a:r>
              <a:rPr lang="en-US" altLang="en-GB" sz="1200" dirty="0"/>
              <a:t>In everyday life, maintaining a balance in our finances is often a challenge. Many people find it difficult to remember each expense due to trivial purchases and complex daily outlays when trying to control their spending. In such situations, effective and convenient expense tracking becomes crucial. A clear record of expenditures not only helps us plan our finances reasonably but also prevents unconscious overspending on unnecessary items.</a:t>
            </a:r>
            <a:endParaRPr lang="en-US" altLang="en-GB" sz="1200" dirty="0"/>
          </a:p>
          <a:p>
            <a:pPr marL="457200" lvl="0" indent="-298450" algn="l" rtl="0">
              <a:spcBef>
                <a:spcPts val="0"/>
              </a:spcBef>
              <a:spcAft>
                <a:spcPts val="0"/>
              </a:spcAft>
              <a:buSzPts val="1100"/>
              <a:buChar char="■"/>
            </a:pPr>
            <a:endParaRPr lang="en-US" altLang="en-GB" sz="1200" dirty="0"/>
          </a:p>
          <a:p>
            <a:pPr marL="457200" lvl="0" indent="-298450" algn="l" rtl="0">
              <a:spcBef>
                <a:spcPts val="0"/>
              </a:spcBef>
              <a:spcAft>
                <a:spcPts val="0"/>
              </a:spcAft>
              <a:buSzPts val="1100"/>
              <a:buChar char="■"/>
            </a:pPr>
            <a:r>
              <a:rPr lang="en-US" altLang="en-GB" sz="1200" dirty="0"/>
              <a:t>To address this issue, we developed M</a:t>
            </a:r>
            <a:r>
              <a:rPr lang="en-US" altLang="en-GB" sz="1200" dirty="0"/>
              <a:t>ontrack. This application not only simplifies the process of recording expenses but also introduces a special feature: users can generate visual images of their financial records and share them with others. This innovation aims to add an element of fun to financial tracking, encouraging users to remain actively engaged.</a:t>
            </a:r>
            <a:endParaRPr lang="en-US" altLang="en-GB" sz="1200" dirty="0"/>
          </a:p>
          <a:p>
            <a:pPr marL="457200" lvl="0" indent="-298450" algn="l" rtl="0">
              <a:spcBef>
                <a:spcPts val="0"/>
              </a:spcBef>
              <a:spcAft>
                <a:spcPts val="0"/>
              </a:spcAft>
              <a:buSzPts val="1100"/>
              <a:buChar char="■"/>
            </a:pPr>
            <a:endParaRPr lang="en-US" altLang="en-GB" sz="1200" dirty="0"/>
          </a:p>
          <a:p>
            <a:pPr marL="457200" lvl="0" indent="-298450" algn="l" rtl="0">
              <a:spcBef>
                <a:spcPts val="0"/>
              </a:spcBef>
              <a:spcAft>
                <a:spcPts val="0"/>
              </a:spcAft>
              <a:buSzPts val="1100"/>
              <a:buChar char="■"/>
            </a:pPr>
            <a:r>
              <a:rPr lang="en-US" altLang="en-GB" sz="1200" dirty="0"/>
              <a:t>Additionally, we understand the sensitivity and privacy of personal financial data. Therefore, we have incorporated a password lock feature in </a:t>
            </a:r>
            <a:r>
              <a:rPr lang="en-US" altLang="en-GB" sz="1200" dirty="0">
                <a:sym typeface="+mn-ea"/>
              </a:rPr>
              <a:t>Montrack</a:t>
            </a:r>
            <a:r>
              <a:rPr lang="en-US" altLang="en-GB" sz="1200" dirty="0"/>
              <a:t>. Users are required to re-enter a PIN every time they switch from the background to the foreground, thus protecting their financial privacy. This feature ensures the confidentiality and security of user data.</a:t>
            </a:r>
            <a:endParaRPr lang="en-US" altLang="en-GB" sz="1200" dirty="0"/>
          </a:p>
          <a:p>
            <a:pPr marL="457200" lvl="0" indent="-298450" algn="l" rtl="0">
              <a:spcBef>
                <a:spcPts val="0"/>
              </a:spcBef>
              <a:spcAft>
                <a:spcPts val="0"/>
              </a:spcAft>
              <a:buSzPts val="1100"/>
              <a:buChar char="■"/>
            </a:pPr>
            <a:endParaRPr lang="en-US" altLang="en-GB" sz="1200" dirty="0"/>
          </a:p>
          <a:p>
            <a:pPr marL="457200" lvl="0" indent="-298450" algn="l" rtl="0">
              <a:spcBef>
                <a:spcPts val="0"/>
              </a:spcBef>
              <a:spcAft>
                <a:spcPts val="0"/>
              </a:spcAft>
              <a:buSzPts val="1100"/>
              <a:buChar char="■"/>
            </a:pPr>
            <a:r>
              <a:rPr lang="en-US" altLang="en-GB" sz="1200" dirty="0"/>
              <a:t>With </a:t>
            </a:r>
            <a:r>
              <a:rPr lang="en-US" altLang="en-GB" sz="1200" dirty="0">
                <a:sym typeface="+mn-ea"/>
              </a:rPr>
              <a:t>Montrack</a:t>
            </a:r>
            <a:r>
              <a:rPr lang="en-US" altLang="en-GB" sz="1200" dirty="0"/>
              <a:t>, we strive to help users manage their daily expenses in a simple, enjoyable, and secure way, achieving financial balance and security.</a:t>
            </a:r>
            <a:endParaRPr lang="en-US" altLang="en-GB" sz="1200" dirty="0"/>
          </a:p>
          <a:p>
            <a:pPr marL="457200" lvl="0" indent="-298450" algn="l" rtl="0">
              <a:spcBef>
                <a:spcPts val="0"/>
              </a:spcBef>
              <a:spcAft>
                <a:spcPts val="0"/>
              </a:spcAft>
              <a:buSzPts val="1100"/>
              <a:buChar char="■"/>
            </a:pPr>
            <a:endParaRPr lang="en-US" altLang="en-GB" sz="1200" dirty="0"/>
          </a:p>
        </p:txBody>
      </p:sp>
      <p:sp>
        <p:nvSpPr>
          <p:cNvPr id="203" name="Google Shape;203;p27"/>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How to Manage </a:t>
            </a:r>
            <a:r>
              <a:rPr lang="en-GB" dirty="0">
                <a:sym typeface="+mn-ea"/>
              </a:rPr>
              <a:t>Your Money Better</a:t>
            </a:r>
            <a:endParaRPr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sp useBgFill="1">
        <p:nvSpPr>
          <p:cNvPr id="265" name="Rectangle 264"/>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6" name="Freeform: Shape 255"/>
          <p:cNvSpPr>
            <a:spLocks noGrp="1" noRot="1" noChangeAspect="1" noMove="1" noResize="1" noEditPoints="1" noAdjustHandles="1" noChangeArrowheads="1" noChangeShapeType="1" noTextEdit="1"/>
          </p:cNvSpPr>
          <p:nvPr/>
        </p:nvSpPr>
        <p:spPr>
          <a:xfrm>
            <a:off x="0" y="0"/>
            <a:ext cx="3341754" cy="51435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7" name="Freeform: Shape 257"/>
          <p:cNvSpPr>
            <a:spLocks noGrp="1" noRot="1" noChangeAspect="1" noMove="1" noResize="1" noEditPoints="1" noAdjustHandles="1" noChangeArrowheads="1" noChangeShapeType="1" noTextEdit="1"/>
          </p:cNvSpPr>
          <p:nvPr/>
        </p:nvSpPr>
        <p:spPr>
          <a:xfrm>
            <a:off x="0" y="0"/>
            <a:ext cx="3334896" cy="51435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Google Shape;203;p27"/>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2100" kern="1200">
                <a:solidFill>
                  <a:schemeClr val="tx1"/>
                </a:solidFill>
                <a:latin typeface="+mj-lt"/>
                <a:ea typeface="+mj-ea"/>
                <a:cs typeface="+mj-cs"/>
              </a:rPr>
              <a:t>How to Manage </a:t>
            </a:r>
            <a:r>
              <a:rPr lang="en-US" sz="2100" kern="1200">
                <a:solidFill>
                  <a:schemeClr val="tx1"/>
                </a:solidFill>
                <a:latin typeface="+mj-lt"/>
                <a:ea typeface="+mj-ea"/>
                <a:cs typeface="+mj-cs"/>
                <a:sym typeface="+mn-ea"/>
              </a:rPr>
              <a:t>Your Money Better</a:t>
            </a:r>
            <a:endParaRPr lang="en-US" sz="2100" kern="1200">
              <a:solidFill>
                <a:schemeClr val="tx1"/>
              </a:solidFill>
              <a:latin typeface="+mj-lt"/>
              <a:ea typeface="+mj-ea"/>
              <a:cs typeface="+mj-cs"/>
            </a:endParaRPr>
          </a:p>
        </p:txBody>
      </p:sp>
      <p:sp>
        <p:nvSpPr>
          <p:cNvPr id="260" name="Rectangle 259"/>
          <p:cNvSpPr>
            <a:spLocks noGrp="1" noRot="1" noChangeAspect="1" noMove="1" noResize="1" noEditPoints="1" noAdjustHandles="1" noChangeArrowheads="1" noChangeShapeType="1" noTextEdit="1"/>
          </p:cNvSpPr>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8" name="Rectangle 267"/>
          <p:cNvSpPr>
            <a:spLocks noGrp="1" noRot="1" noChangeAspect="1" noMove="1" noResize="1" noEditPoints="1" noAdjustHandles="1" noChangeArrowheads="1" noChangeShapeType="1" noTextEdit="1"/>
          </p:cNvSpPr>
          <p:nvPr/>
        </p:nvSpPr>
        <p:spPr>
          <a:xfrm>
            <a:off x="321183" y="1832610"/>
            <a:ext cx="250317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p:cNvSpPr txBox="1"/>
          <p:nvPr/>
        </p:nvSpPr>
        <p:spPr>
          <a:xfrm>
            <a:off x="278320" y="2038540"/>
            <a:ext cx="2579180" cy="2405444"/>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300" b="1" i="0" kern="1200">
                <a:solidFill>
                  <a:schemeClr val="tx1"/>
                </a:solidFill>
                <a:effectLst/>
                <a:latin typeface="+mn-lt"/>
                <a:ea typeface="+mn-ea"/>
                <a:cs typeface="+mn-cs"/>
              </a:rPr>
              <a:t>Minimalist Design</a:t>
            </a:r>
            <a:endParaRPr lang="en-US" sz="1300" b="0" i="0" kern="1200">
              <a:solidFill>
                <a:schemeClr val="tx1"/>
              </a:solidFill>
              <a:effectLst/>
              <a:latin typeface="+mn-lt"/>
              <a:ea typeface="+mn-ea"/>
              <a:cs typeface="+mn-cs"/>
            </a:endParaRPr>
          </a:p>
          <a:p>
            <a:pPr marL="285750" indent="-228600">
              <a:lnSpc>
                <a:spcPct val="90000"/>
              </a:lnSpc>
              <a:spcAft>
                <a:spcPts val="600"/>
              </a:spcAft>
              <a:buFont typeface="Arial" panose="020B0604020202020204" pitchFamily="34" charset="0"/>
              <a:buChar char="•"/>
            </a:pPr>
            <a:r>
              <a:rPr lang="en-US" sz="1300" b="1" i="0" kern="1200">
                <a:solidFill>
                  <a:schemeClr val="tx1"/>
                </a:solidFill>
                <a:effectLst/>
                <a:latin typeface="+mn-lt"/>
                <a:ea typeface="+mn-ea"/>
                <a:cs typeface="+mn-cs"/>
              </a:rPr>
              <a:t>Intuitive User Experience</a:t>
            </a:r>
            <a:endParaRPr lang="en-US" sz="1300" kern="1200">
              <a:solidFill>
                <a:schemeClr val="tx1"/>
              </a:solidFill>
              <a:latin typeface="+mn-lt"/>
              <a:ea typeface="+mn-ea"/>
              <a:cs typeface="+mn-cs"/>
            </a:endParaRPr>
          </a:p>
          <a:p>
            <a:pPr marL="285750" indent="-228600">
              <a:lnSpc>
                <a:spcPct val="90000"/>
              </a:lnSpc>
              <a:spcAft>
                <a:spcPts val="600"/>
              </a:spcAft>
              <a:buFont typeface="Arial" panose="020B0604020202020204" pitchFamily="34" charset="0"/>
              <a:buChar char="•"/>
            </a:pPr>
            <a:r>
              <a:rPr lang="en-US" sz="1300" b="1" i="0" kern="1200">
                <a:solidFill>
                  <a:schemeClr val="tx1"/>
                </a:solidFill>
                <a:effectLst/>
                <a:latin typeface="+mn-lt"/>
                <a:ea typeface="+mn-ea"/>
                <a:cs typeface="+mn-cs"/>
              </a:rPr>
              <a:t>Privacy-Secure</a:t>
            </a:r>
            <a:endParaRPr lang="en-US" sz="1300" b="1" i="0" kern="1200">
              <a:solidFill>
                <a:schemeClr val="tx1"/>
              </a:solidFill>
              <a:effectLst/>
              <a:latin typeface="+mn-lt"/>
              <a:ea typeface="+mn-ea"/>
              <a:cs typeface="+mn-cs"/>
            </a:endParaRPr>
          </a:p>
          <a:p>
            <a:pPr marL="285750" indent="-228600">
              <a:lnSpc>
                <a:spcPct val="90000"/>
              </a:lnSpc>
              <a:spcAft>
                <a:spcPts val="600"/>
              </a:spcAft>
              <a:buFont typeface="Arial" panose="020B0604020202020204" pitchFamily="34" charset="0"/>
              <a:buChar char="•"/>
            </a:pPr>
            <a:r>
              <a:rPr lang="en-US" sz="1300" b="1" i="0" kern="1200">
                <a:solidFill>
                  <a:schemeClr val="tx1"/>
                </a:solidFill>
                <a:effectLst/>
                <a:latin typeface="+mn-lt"/>
                <a:ea typeface="+mn-ea"/>
                <a:cs typeface="+mn-cs"/>
              </a:rPr>
              <a:t>Insightful Analytics</a:t>
            </a:r>
            <a:endParaRPr lang="en-US" sz="1300" b="1" kern="1200">
              <a:solidFill>
                <a:schemeClr val="tx1"/>
              </a:solidFill>
              <a:latin typeface="+mn-lt"/>
              <a:ea typeface="+mn-ea"/>
              <a:cs typeface="+mn-cs"/>
            </a:endParaRPr>
          </a:p>
          <a:p>
            <a:pPr marL="285750" indent="-228600">
              <a:lnSpc>
                <a:spcPct val="90000"/>
              </a:lnSpc>
              <a:spcAft>
                <a:spcPts val="600"/>
              </a:spcAft>
              <a:buFont typeface="Arial" panose="020B0604020202020204" pitchFamily="34" charset="0"/>
              <a:buChar char="•"/>
            </a:pPr>
            <a:r>
              <a:rPr lang="en-US" sz="1300" b="1" i="0" kern="1200">
                <a:solidFill>
                  <a:schemeClr val="tx1"/>
                </a:solidFill>
                <a:effectLst/>
                <a:latin typeface="+mn-lt"/>
                <a:ea typeface="+mn-ea"/>
                <a:cs typeface="+mn-cs"/>
              </a:rPr>
              <a:t>Reliable Performance</a:t>
            </a:r>
            <a:endParaRPr lang="en-US" sz="1300" kern="1200" dirty="0">
              <a:solidFill>
                <a:schemeClr val="tx1"/>
              </a:solidFill>
              <a:latin typeface="+mn-lt"/>
              <a:ea typeface="+mn-ea"/>
              <a:cs typeface="+mn-cs"/>
            </a:endParaRPr>
          </a:p>
        </p:txBody>
      </p:sp>
      <p:pic>
        <p:nvPicPr>
          <p:cNvPr id="5" name="Picture 4" descr="A hand holding a phone&#10;&#10;Description automatically generated"/>
          <p:cNvPicPr>
            <a:picLocks noChangeAspect="1"/>
          </p:cNvPicPr>
          <p:nvPr/>
        </p:nvPicPr>
        <p:blipFill rotWithShape="1">
          <a:blip r:embed="rId1"/>
          <a:srcRect l="2529" r="17380"/>
          <a:stretch>
            <a:fillRect/>
          </a:stretch>
        </p:blipFill>
        <p:spPr>
          <a:xfrm>
            <a:off x="3471477" y="92180"/>
            <a:ext cx="5394203" cy="50513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sp useBgFill="1">
        <p:nvSpPr>
          <p:cNvPr id="233" name="Rectangle 232"/>
          <p:cNvSpPr>
            <a:spLocks noGrp="1" noRot="1" noChangeAspect="1" noMove="1" noResize="1" noEditPoints="1" noAdjustHandles="1" noChangeArrowheads="1" noChangeShapeType="1" noTextEdit="1"/>
          </p:cNvSpPr>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5" name="Group 234"/>
          <p:cNvGrpSpPr>
            <a:grpSpLocks noGrp="1" noRot="1" noChangeAspect="1" noMove="1" noResize="1" noUngrp="1"/>
          </p:cNvGrpSpPr>
          <p:nvPr/>
        </p:nvGrpSpPr>
        <p:grpSpPr>
          <a:xfrm>
            <a:off x="0" y="0"/>
            <a:ext cx="9144000" cy="5143500"/>
            <a:chOff x="0" y="0"/>
            <a:chExt cx="12192000" cy="6858000"/>
          </a:xfrm>
        </p:grpSpPr>
        <p:sp>
          <p:nvSpPr>
            <p:cNvPr id="236" name="Rectangle 235"/>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Google Shape;203;p27"/>
          <p:cNvSpPr txBox="1">
            <a:spLocks noGrp="1"/>
          </p:cNvSpPr>
          <p:nvPr>
            <p:ph type="title"/>
          </p:nvPr>
        </p:nvSpPr>
        <p:spPr>
          <a:xfrm>
            <a:off x="817959" y="764042"/>
            <a:ext cx="2214563" cy="619463"/>
          </a:xfrm>
          <a:prstGeom prst="rect">
            <a:avLst/>
          </a:prstGeom>
        </p:spPr>
        <p:txBody>
          <a:bodyPr spcFirstLastPara="1" vert="horz" lIns="91440" tIns="45720" rIns="91440" bIns="45720" rtlCol="0" anchor="t" anchorCtr="0">
            <a:normAutofit/>
          </a:bodyPr>
          <a:lstStyle/>
          <a:p>
            <a:pPr marL="0" lvl="0" indent="0" algn="l">
              <a:lnSpc>
                <a:spcPct val="90000"/>
              </a:lnSpc>
              <a:spcBef>
                <a:spcPct val="0"/>
              </a:spcBef>
              <a:spcAft>
                <a:spcPts val="0"/>
              </a:spcAft>
            </a:pPr>
            <a:r>
              <a:rPr lang="en-US" altLang="en-GB" sz="1700" kern="1200">
                <a:solidFill>
                  <a:schemeClr val="tx1"/>
                </a:solidFill>
                <a:latin typeface="+mj-lt"/>
                <a:ea typeface="+mj-ea"/>
                <a:cs typeface="+mj-cs"/>
              </a:rPr>
              <a:t>What technology stack did we use</a:t>
            </a:r>
            <a:endParaRPr lang="en-US" altLang="en-GB" sz="1700" kern="1200">
              <a:solidFill>
                <a:schemeClr val="tx1"/>
              </a:solidFill>
              <a:latin typeface="+mj-lt"/>
              <a:ea typeface="+mj-ea"/>
              <a:cs typeface="+mj-cs"/>
            </a:endParaRPr>
          </a:p>
        </p:txBody>
      </p:sp>
      <p:sp>
        <p:nvSpPr>
          <p:cNvPr id="202" name="Google Shape;202;p27"/>
          <p:cNvSpPr txBox="1">
            <a:spLocks noGrp="1"/>
          </p:cNvSpPr>
          <p:nvPr>
            <p:ph type="body" idx="1"/>
          </p:nvPr>
        </p:nvSpPr>
        <p:spPr>
          <a:xfrm>
            <a:off x="618269" y="1375149"/>
            <a:ext cx="2840923" cy="3509962"/>
          </a:xfrm>
          <a:prstGeom prst="rect">
            <a:avLst/>
          </a:prstGeom>
        </p:spPr>
        <p:txBody>
          <a:bodyPr spcFirstLastPara="1" vert="horz" lIns="91440" tIns="45720" rIns="91440" bIns="45720" rtlCol="0" anchor="t" anchorCtr="0">
            <a:normAutofit/>
          </a:bodyPr>
          <a:lstStyle/>
          <a:p>
            <a:pPr marL="0" lvl="0" indent="-228600">
              <a:lnSpc>
                <a:spcPct val="90000"/>
              </a:lnSpc>
              <a:spcBef>
                <a:spcPts val="0"/>
              </a:spcBef>
              <a:spcAft>
                <a:spcPts val="600"/>
              </a:spcAft>
              <a:buClr>
                <a:schemeClr val="dk1"/>
              </a:buClr>
              <a:buSzPts val="1100"/>
              <a:buFont typeface="Arial" panose="020B0604020202020204" pitchFamily="34" charset="0"/>
              <a:buChar char="•"/>
            </a:pPr>
            <a:endParaRPr lang="en-US" sz="900" kern="1200" dirty="0">
              <a:solidFill>
                <a:schemeClr val="tx1">
                  <a:alpha val="60000"/>
                </a:schemeClr>
              </a:solidFill>
              <a:latin typeface="+mn-lt"/>
              <a:ea typeface="+mn-ea"/>
              <a:cs typeface="+mn-cs"/>
            </a:endParaRPr>
          </a:p>
          <a:p>
            <a:pPr marL="0" lvl="0" indent="-228600">
              <a:lnSpc>
                <a:spcPct val="90000"/>
              </a:lnSpc>
              <a:spcBef>
                <a:spcPts val="0"/>
              </a:spcBef>
              <a:spcAft>
                <a:spcPts val="600"/>
              </a:spcAft>
              <a:buClr>
                <a:schemeClr val="dk1"/>
              </a:buClr>
              <a:buSzPts val="1100"/>
              <a:buFont typeface="Arial" panose="020B0604020202020204" pitchFamily="34" charset="0"/>
              <a:buChar char="•"/>
            </a:pPr>
            <a:r>
              <a:rPr lang="en-US" sz="1400" kern="1200" dirty="0">
                <a:solidFill>
                  <a:schemeClr val="tx1">
                    <a:alpha val="60000"/>
                  </a:schemeClr>
                </a:solidFill>
                <a:latin typeface="+mn-lt"/>
                <a:ea typeface="+mn-ea"/>
                <a:cs typeface="+mn-cs"/>
              </a:rPr>
              <a:t>    iOS16+ / Swift5</a:t>
            </a:r>
            <a:endParaRPr lang="en-US" sz="1400" kern="1200" dirty="0">
              <a:solidFill>
                <a:schemeClr val="tx1">
                  <a:alpha val="60000"/>
                </a:schemeClr>
              </a:solidFill>
              <a:latin typeface="+mn-lt"/>
              <a:ea typeface="+mn-ea"/>
              <a:cs typeface="+mn-cs"/>
            </a:endParaRPr>
          </a:p>
          <a:p>
            <a:pPr marL="0" lvl="0" indent="-228600">
              <a:lnSpc>
                <a:spcPct val="90000"/>
              </a:lnSpc>
              <a:spcBef>
                <a:spcPts val="0"/>
              </a:spcBef>
              <a:spcAft>
                <a:spcPts val="600"/>
              </a:spcAft>
              <a:buClr>
                <a:schemeClr val="dk1"/>
              </a:buClr>
              <a:buSzPts val="1100"/>
              <a:buFont typeface="Arial" panose="020B0604020202020204" pitchFamily="34" charset="0"/>
              <a:buChar char="•"/>
            </a:pPr>
            <a:endParaRPr lang="en-US" sz="1400" kern="1200" dirty="0">
              <a:solidFill>
                <a:schemeClr val="tx1">
                  <a:alpha val="60000"/>
                </a:schemeClr>
              </a:solidFill>
              <a:latin typeface="+mn-lt"/>
              <a:ea typeface="+mn-ea"/>
              <a:cs typeface="+mn-cs"/>
            </a:endParaRPr>
          </a:p>
          <a:p>
            <a:pPr marL="457200" lvl="0" indent="-228600">
              <a:lnSpc>
                <a:spcPct val="90000"/>
              </a:lnSpc>
              <a:spcBef>
                <a:spcPts val="0"/>
              </a:spcBef>
              <a:spcAft>
                <a:spcPts val="600"/>
              </a:spcAft>
              <a:buSzPts val="1100"/>
              <a:buFont typeface="Arial" panose="020B0604020202020204" pitchFamily="34" charset="0"/>
              <a:buChar char="•"/>
            </a:pPr>
            <a:r>
              <a:rPr lang="en-US" sz="1400" b="1" kern="1200" dirty="0">
                <a:solidFill>
                  <a:schemeClr val="tx1">
                    <a:alpha val="60000"/>
                  </a:schemeClr>
                </a:solidFill>
                <a:latin typeface="+mn-lt"/>
                <a:ea typeface="+mn-ea"/>
                <a:cs typeface="+mn-cs"/>
              </a:rPr>
              <a:t>UI part</a:t>
            </a:r>
            <a:endParaRPr lang="en-US" sz="1400" b="1" kern="1200" dirty="0">
              <a:solidFill>
                <a:schemeClr val="tx1">
                  <a:alpha val="60000"/>
                </a:schemeClr>
              </a:solidFill>
              <a:latin typeface="+mn-lt"/>
              <a:ea typeface="+mn-ea"/>
              <a:cs typeface="+mn-cs"/>
            </a:endParaRPr>
          </a:p>
          <a:p>
            <a:pPr marL="158750" lvl="0" indent="-228600">
              <a:lnSpc>
                <a:spcPct val="90000"/>
              </a:lnSpc>
              <a:spcBef>
                <a:spcPts val="0"/>
              </a:spcBef>
              <a:spcAft>
                <a:spcPts val="600"/>
              </a:spcAft>
              <a:buSzPts val="1100"/>
              <a:buFont typeface="Arial" panose="020B0604020202020204" pitchFamily="34" charset="0"/>
              <a:buChar char="•"/>
            </a:pPr>
            <a:r>
              <a:rPr lang="en-US" sz="1400" kern="1200" dirty="0">
                <a:solidFill>
                  <a:schemeClr val="tx1">
                    <a:alpha val="60000"/>
                  </a:schemeClr>
                </a:solidFill>
                <a:latin typeface="+mn-lt"/>
                <a:ea typeface="+mn-ea"/>
                <a:cs typeface="+mn-cs"/>
              </a:rPr>
              <a:t>Figma, </a:t>
            </a:r>
            <a:r>
              <a:rPr lang="en-US" sz="1400" kern="1200" dirty="0" err="1">
                <a:solidFill>
                  <a:schemeClr val="tx1">
                    <a:alpha val="60000"/>
                  </a:schemeClr>
                </a:solidFill>
                <a:latin typeface="+mn-lt"/>
                <a:ea typeface="+mn-ea"/>
                <a:cs typeface="+mn-cs"/>
              </a:rPr>
              <a:t>SwiftUI</a:t>
            </a:r>
            <a:endParaRPr lang="en-US" sz="1400" kern="1200" dirty="0">
              <a:solidFill>
                <a:schemeClr val="tx1">
                  <a:alpha val="60000"/>
                </a:schemeClr>
              </a:solidFill>
              <a:latin typeface="+mn-lt"/>
              <a:ea typeface="+mn-ea"/>
              <a:cs typeface="+mn-cs"/>
            </a:endParaRPr>
          </a:p>
          <a:p>
            <a:pPr marL="158750" lvl="0" indent="-228600">
              <a:lnSpc>
                <a:spcPct val="90000"/>
              </a:lnSpc>
              <a:spcBef>
                <a:spcPts val="0"/>
              </a:spcBef>
              <a:spcAft>
                <a:spcPts val="600"/>
              </a:spcAft>
              <a:buSzPts val="1100"/>
              <a:buFont typeface="Arial" panose="020B0604020202020204" pitchFamily="34" charset="0"/>
              <a:buChar char="•"/>
            </a:pPr>
            <a:endParaRPr lang="en-US" sz="1400" kern="1200" dirty="0">
              <a:solidFill>
                <a:schemeClr val="tx1">
                  <a:alpha val="60000"/>
                </a:schemeClr>
              </a:solidFill>
              <a:latin typeface="+mn-lt"/>
              <a:ea typeface="+mn-ea"/>
              <a:cs typeface="+mn-cs"/>
            </a:endParaRPr>
          </a:p>
          <a:p>
            <a:pPr marL="457200" lvl="0" indent="-228600">
              <a:lnSpc>
                <a:spcPct val="90000"/>
              </a:lnSpc>
              <a:spcBef>
                <a:spcPts val="0"/>
              </a:spcBef>
              <a:spcAft>
                <a:spcPts val="600"/>
              </a:spcAft>
              <a:buSzPts val="1100"/>
              <a:buFont typeface="Arial" panose="020B0604020202020204" pitchFamily="34" charset="0"/>
              <a:buChar char="•"/>
            </a:pPr>
            <a:r>
              <a:rPr lang="en-US" sz="1400" b="1" kern="1200" dirty="0">
                <a:solidFill>
                  <a:schemeClr val="tx1">
                    <a:alpha val="60000"/>
                  </a:schemeClr>
                </a:solidFill>
                <a:latin typeface="+mn-lt"/>
                <a:ea typeface="+mn-ea"/>
                <a:cs typeface="+mn-cs"/>
              </a:rPr>
              <a:t>Database part</a:t>
            </a:r>
            <a:endParaRPr lang="en-US" sz="1400" b="1" kern="1200" dirty="0">
              <a:solidFill>
                <a:schemeClr val="tx1">
                  <a:alpha val="60000"/>
                </a:schemeClr>
              </a:solidFill>
              <a:latin typeface="+mn-lt"/>
              <a:ea typeface="+mn-ea"/>
              <a:cs typeface="+mn-cs"/>
            </a:endParaRPr>
          </a:p>
          <a:p>
            <a:pPr marL="158750" lvl="0" indent="-228600">
              <a:lnSpc>
                <a:spcPct val="90000"/>
              </a:lnSpc>
              <a:spcBef>
                <a:spcPts val="0"/>
              </a:spcBef>
              <a:spcAft>
                <a:spcPts val="600"/>
              </a:spcAft>
              <a:buSzPts val="1100"/>
              <a:buFont typeface="Arial" panose="020B0604020202020204" pitchFamily="34" charset="0"/>
              <a:buChar char="•"/>
            </a:pPr>
            <a:r>
              <a:rPr lang="en-US" sz="1400" kern="1200" dirty="0">
                <a:solidFill>
                  <a:schemeClr val="tx1">
                    <a:alpha val="60000"/>
                  </a:schemeClr>
                </a:solidFill>
                <a:latin typeface="+mn-lt"/>
                <a:ea typeface="+mn-ea"/>
                <a:cs typeface="+mn-cs"/>
              </a:rPr>
              <a:t>Realm SDK</a:t>
            </a:r>
            <a:endParaRPr lang="en-US" sz="1400" kern="1200" dirty="0">
              <a:solidFill>
                <a:schemeClr val="tx1">
                  <a:alpha val="60000"/>
                </a:schemeClr>
              </a:solidFill>
              <a:latin typeface="+mn-lt"/>
              <a:ea typeface="+mn-ea"/>
              <a:cs typeface="+mn-cs"/>
            </a:endParaRPr>
          </a:p>
          <a:p>
            <a:pPr marL="158750" lvl="0" indent="-228600">
              <a:lnSpc>
                <a:spcPct val="90000"/>
              </a:lnSpc>
              <a:spcBef>
                <a:spcPts val="0"/>
              </a:spcBef>
              <a:spcAft>
                <a:spcPts val="600"/>
              </a:spcAft>
              <a:buSzPts val="1100"/>
              <a:buFont typeface="Arial" panose="020B0604020202020204" pitchFamily="34" charset="0"/>
              <a:buChar char="•"/>
            </a:pPr>
            <a:endParaRPr lang="en-US" sz="1400" kern="1200" dirty="0">
              <a:solidFill>
                <a:schemeClr val="tx1">
                  <a:alpha val="60000"/>
                </a:schemeClr>
              </a:solidFill>
              <a:latin typeface="+mn-lt"/>
              <a:ea typeface="+mn-ea"/>
              <a:cs typeface="+mn-cs"/>
            </a:endParaRPr>
          </a:p>
          <a:p>
            <a:pPr indent="-228600">
              <a:lnSpc>
                <a:spcPct val="90000"/>
              </a:lnSpc>
              <a:spcAft>
                <a:spcPts val="600"/>
              </a:spcAft>
              <a:buSzPts val="1100"/>
              <a:buFont typeface="Arial" panose="020B0604020202020204" pitchFamily="34" charset="0"/>
              <a:buChar char="•"/>
            </a:pPr>
            <a:r>
              <a:rPr lang="en-US" sz="1400" b="1" kern="1200" dirty="0">
                <a:solidFill>
                  <a:schemeClr val="tx1">
                    <a:alpha val="60000"/>
                  </a:schemeClr>
                </a:solidFill>
                <a:latin typeface="+mn-lt"/>
                <a:ea typeface="+mn-ea"/>
                <a:cs typeface="+mn-cs"/>
              </a:rPr>
              <a:t>Performance Monitoring</a:t>
            </a:r>
            <a:r>
              <a:rPr lang="en-US" sz="1400" kern="1200" dirty="0">
                <a:solidFill>
                  <a:schemeClr val="tx1">
                    <a:alpha val="60000"/>
                  </a:schemeClr>
                </a:solidFill>
                <a:latin typeface="+mn-lt"/>
                <a:ea typeface="+mn-ea"/>
                <a:cs typeface="+mn-cs"/>
              </a:rPr>
              <a:t> </a:t>
            </a:r>
            <a:endParaRPr lang="en-US" sz="1400" kern="1200" dirty="0">
              <a:solidFill>
                <a:schemeClr val="tx1">
                  <a:alpha val="60000"/>
                </a:schemeClr>
              </a:solidFill>
              <a:latin typeface="+mn-lt"/>
              <a:ea typeface="+mn-ea"/>
              <a:cs typeface="+mn-cs"/>
            </a:endParaRPr>
          </a:p>
          <a:p>
            <a:pPr marL="158750" lvl="0" indent="-228600">
              <a:lnSpc>
                <a:spcPct val="90000"/>
              </a:lnSpc>
              <a:spcBef>
                <a:spcPts val="0"/>
              </a:spcBef>
              <a:spcAft>
                <a:spcPts val="600"/>
              </a:spcAft>
              <a:buSzPts val="1100"/>
              <a:buFont typeface="Arial" panose="020B0604020202020204" pitchFamily="34" charset="0"/>
              <a:buChar char="•"/>
            </a:pPr>
            <a:r>
              <a:rPr lang="en-US" sz="1400" kern="1200" dirty="0">
                <a:solidFill>
                  <a:schemeClr val="tx1">
                    <a:alpha val="60000"/>
                  </a:schemeClr>
                </a:solidFill>
                <a:latin typeface="+mn-lt"/>
                <a:ea typeface="+mn-ea"/>
                <a:cs typeface="+mn-cs"/>
              </a:rPr>
              <a:t>Integrated Sentry SDK -enabled for real-time error detection</a:t>
            </a:r>
            <a:endParaRPr lang="en-US" sz="1400" kern="1200" dirty="0">
              <a:solidFill>
                <a:schemeClr val="tx1">
                  <a:alpha val="60000"/>
                </a:schemeClr>
              </a:solidFill>
              <a:latin typeface="+mn-lt"/>
              <a:ea typeface="+mn-ea"/>
              <a:cs typeface="+mn-cs"/>
            </a:endParaRPr>
          </a:p>
          <a:p>
            <a:pPr marL="158750" lvl="0" indent="-228600">
              <a:lnSpc>
                <a:spcPct val="90000"/>
              </a:lnSpc>
              <a:spcBef>
                <a:spcPts val="0"/>
              </a:spcBef>
              <a:spcAft>
                <a:spcPts val="600"/>
              </a:spcAft>
              <a:buSzPts val="1100"/>
              <a:buFont typeface="Arial" panose="020B0604020202020204" pitchFamily="34" charset="0"/>
              <a:buChar char="•"/>
            </a:pPr>
            <a:endParaRPr lang="en-US" sz="900" kern="1200" dirty="0">
              <a:solidFill>
                <a:schemeClr val="tx1">
                  <a:alpha val="60000"/>
                </a:schemeClr>
              </a:solidFill>
              <a:latin typeface="+mn-lt"/>
              <a:ea typeface="+mn-ea"/>
              <a:cs typeface="+mn-cs"/>
            </a:endParaRPr>
          </a:p>
          <a:p>
            <a:pPr marL="158750" lvl="0" indent="-228600">
              <a:lnSpc>
                <a:spcPct val="90000"/>
              </a:lnSpc>
              <a:spcBef>
                <a:spcPts val="0"/>
              </a:spcBef>
              <a:spcAft>
                <a:spcPts val="600"/>
              </a:spcAft>
              <a:buSzPts val="1100"/>
              <a:buFont typeface="Arial" panose="020B0604020202020204" pitchFamily="34" charset="0"/>
              <a:buChar char="•"/>
            </a:pPr>
            <a:endParaRPr lang="en-US" sz="900" kern="1200" dirty="0">
              <a:solidFill>
                <a:schemeClr val="tx1">
                  <a:alpha val="60000"/>
                </a:schemeClr>
              </a:solidFill>
              <a:latin typeface="+mn-lt"/>
              <a:ea typeface="+mn-ea"/>
              <a:cs typeface="+mn-cs"/>
            </a:endParaRPr>
          </a:p>
          <a:p>
            <a:pPr marL="158750" lvl="0" indent="-228600">
              <a:lnSpc>
                <a:spcPct val="90000"/>
              </a:lnSpc>
              <a:spcBef>
                <a:spcPts val="0"/>
              </a:spcBef>
              <a:spcAft>
                <a:spcPts val="600"/>
              </a:spcAft>
              <a:buSzPts val="1100"/>
              <a:buFont typeface="Arial" panose="020B0604020202020204" pitchFamily="34" charset="0"/>
              <a:buChar char="•"/>
            </a:pPr>
            <a:endParaRPr lang="en-US" sz="900" kern="1200" dirty="0">
              <a:solidFill>
                <a:schemeClr val="tx1">
                  <a:alpha val="60000"/>
                </a:schemeClr>
              </a:solidFill>
              <a:latin typeface="+mn-lt"/>
              <a:ea typeface="+mn-ea"/>
              <a:cs typeface="+mn-cs"/>
            </a:endParaRPr>
          </a:p>
          <a:p>
            <a:pPr marL="158750" lvl="0" indent="-228600">
              <a:lnSpc>
                <a:spcPct val="90000"/>
              </a:lnSpc>
              <a:spcBef>
                <a:spcPts val="0"/>
              </a:spcBef>
              <a:spcAft>
                <a:spcPts val="600"/>
              </a:spcAft>
              <a:buSzPts val="1100"/>
              <a:buFont typeface="Arial" panose="020B0604020202020204" pitchFamily="34" charset="0"/>
              <a:buChar char="•"/>
            </a:pPr>
            <a:endParaRPr lang="en-US" sz="900" kern="1200" dirty="0">
              <a:solidFill>
                <a:schemeClr val="tx1">
                  <a:alpha val="60000"/>
                </a:schemeClr>
              </a:solidFill>
              <a:latin typeface="+mn-lt"/>
              <a:ea typeface="+mn-ea"/>
              <a:cs typeface="+mn-cs"/>
            </a:endParaRPr>
          </a:p>
        </p:txBody>
      </p:sp>
      <p:pic>
        <p:nvPicPr>
          <p:cNvPr id="2" name="图片 0" descr="截屏2023-12-14 下午6.28.39"/>
          <p:cNvPicPr>
            <a:picLocks noChangeAspect="1"/>
          </p:cNvPicPr>
          <p:nvPr/>
        </p:nvPicPr>
        <p:blipFill>
          <a:blip r:embed="rId1"/>
          <a:srcRect t="4791" r="30829" b="2601"/>
          <a:stretch>
            <a:fillRect/>
          </a:stretch>
        </p:blipFill>
        <p:spPr>
          <a:xfrm>
            <a:off x="3579742" y="816768"/>
            <a:ext cx="4745106" cy="3509963"/>
          </a:xfrm>
          <a:prstGeom prst="rect">
            <a:avLst/>
          </a:prstGeom>
          <a:effectLst>
            <a:outerShdw blurRad="508000" dist="101600" dir="5400000" algn="tl" rotWithShape="0">
              <a:prstClr val="black">
                <a:alpha val="1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7"/>
          <p:cNvSpPr txBox="1">
            <a:spLocks noGrp="1"/>
          </p:cNvSpPr>
          <p:nvPr>
            <p:ph type="title"/>
          </p:nvPr>
        </p:nvSpPr>
        <p:spPr>
          <a:xfrm>
            <a:off x="694690" y="411480"/>
            <a:ext cx="7734935" cy="447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What Functions We’ve Designed</a:t>
            </a:r>
            <a:endParaRPr lang="en-US" altLang="en-GB" dirty="0">
              <a:solidFill>
                <a:schemeClr val="accent1"/>
              </a:solidFill>
            </a:endParaRPr>
          </a:p>
        </p:txBody>
      </p:sp>
      <p:sp>
        <p:nvSpPr>
          <p:cNvPr id="5" name="Oval 4"/>
          <p:cNvSpPr/>
          <p:nvPr/>
        </p:nvSpPr>
        <p:spPr>
          <a:xfrm>
            <a:off x="694690" y="1321566"/>
            <a:ext cx="1128336" cy="112833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User</a:t>
            </a:r>
            <a:endParaRPr lang="en-US" dirty="0"/>
          </a:p>
        </p:txBody>
      </p:sp>
      <p:sp>
        <p:nvSpPr>
          <p:cNvPr id="6" name="Oval 5"/>
          <p:cNvSpPr/>
          <p:nvPr/>
        </p:nvSpPr>
        <p:spPr>
          <a:xfrm>
            <a:off x="3254486" y="1032909"/>
            <a:ext cx="1544229" cy="154422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Expense</a:t>
            </a:r>
            <a:endParaRPr lang="en-US" dirty="0"/>
          </a:p>
        </p:txBody>
      </p:sp>
      <p:sp>
        <p:nvSpPr>
          <p:cNvPr id="7" name="Oval 6"/>
          <p:cNvSpPr/>
          <p:nvPr/>
        </p:nvSpPr>
        <p:spPr>
          <a:xfrm>
            <a:off x="6365287" y="2025108"/>
            <a:ext cx="822566" cy="82256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Category</a:t>
            </a:r>
            <a:endParaRPr lang="en-US" dirty="0"/>
          </a:p>
        </p:txBody>
      </p:sp>
      <p:sp>
        <p:nvSpPr>
          <p:cNvPr id="9" name="TextBox 8"/>
          <p:cNvSpPr txBox="1"/>
          <p:nvPr/>
        </p:nvSpPr>
        <p:spPr>
          <a:xfrm>
            <a:off x="622265" y="2758424"/>
            <a:ext cx="1111202" cy="307777"/>
          </a:xfrm>
          <a:prstGeom prst="rect">
            <a:avLst/>
          </a:prstGeom>
          <a:noFill/>
        </p:spPr>
        <p:txBody>
          <a:bodyPr wrap="none" rtlCol="0">
            <a:spAutoFit/>
          </a:bodyPr>
          <a:lstStyle/>
          <a:p>
            <a:pPr marL="285750" indent="-285750">
              <a:buFont typeface="Arial" panose="020B0604020202020204" pitchFamily="34" charset="0"/>
              <a:buChar char="•"/>
            </a:pPr>
            <a:r>
              <a:rPr lang="en-US"/>
              <a:t>Sign Up</a:t>
            </a:r>
            <a:endParaRPr lang="en-US" dirty="0"/>
          </a:p>
        </p:txBody>
      </p:sp>
      <p:sp>
        <p:nvSpPr>
          <p:cNvPr id="11" name="TextBox 10"/>
          <p:cNvSpPr txBox="1"/>
          <p:nvPr/>
        </p:nvSpPr>
        <p:spPr>
          <a:xfrm>
            <a:off x="619781" y="3916545"/>
            <a:ext cx="2037737" cy="307777"/>
          </a:xfrm>
          <a:prstGeom prst="rect">
            <a:avLst/>
          </a:prstGeom>
          <a:noFill/>
        </p:spPr>
        <p:txBody>
          <a:bodyPr wrap="none" rtlCol="0">
            <a:spAutoFit/>
          </a:bodyPr>
          <a:lstStyle/>
          <a:p>
            <a:pPr marL="285750" indent="-285750">
              <a:buFont typeface="Arial" panose="020B0604020202020204" pitchFamily="34" charset="0"/>
              <a:buChar char="•"/>
            </a:pPr>
            <a:r>
              <a:rPr lang="en-US"/>
              <a:t>App Pin Verification</a:t>
            </a:r>
            <a:endParaRPr lang="en-US" dirty="0"/>
          </a:p>
        </p:txBody>
      </p:sp>
      <p:sp>
        <p:nvSpPr>
          <p:cNvPr id="12" name="TextBox 11"/>
          <p:cNvSpPr txBox="1"/>
          <p:nvPr/>
        </p:nvSpPr>
        <p:spPr>
          <a:xfrm>
            <a:off x="619781" y="3557010"/>
            <a:ext cx="1718740" cy="307777"/>
          </a:xfrm>
          <a:prstGeom prst="rect">
            <a:avLst/>
          </a:prstGeom>
          <a:noFill/>
        </p:spPr>
        <p:txBody>
          <a:bodyPr wrap="none" rtlCol="0">
            <a:spAutoFit/>
          </a:bodyPr>
          <a:lstStyle/>
          <a:p>
            <a:pPr marL="285750" indent="-285750">
              <a:buFont typeface="Arial" panose="020B0604020202020204" pitchFamily="34" charset="0"/>
              <a:buChar char="•"/>
            </a:pPr>
            <a:r>
              <a:rPr lang="en-US"/>
              <a:t>Setup App Pin </a:t>
            </a:r>
            <a:endParaRPr lang="en-US" dirty="0"/>
          </a:p>
        </p:txBody>
      </p:sp>
      <p:sp>
        <p:nvSpPr>
          <p:cNvPr id="13" name="TextBox 12"/>
          <p:cNvSpPr txBox="1"/>
          <p:nvPr/>
        </p:nvSpPr>
        <p:spPr>
          <a:xfrm>
            <a:off x="622265" y="3174369"/>
            <a:ext cx="1031051" cy="307777"/>
          </a:xfrm>
          <a:prstGeom prst="rect">
            <a:avLst/>
          </a:prstGeom>
          <a:noFill/>
        </p:spPr>
        <p:txBody>
          <a:bodyPr wrap="none" rtlCol="0">
            <a:spAutoFit/>
          </a:bodyPr>
          <a:lstStyle/>
          <a:p>
            <a:pPr marL="285750" indent="-285750">
              <a:buFont typeface="Arial" panose="020B0604020202020204" pitchFamily="34" charset="0"/>
              <a:buChar char="•"/>
            </a:pPr>
            <a:r>
              <a:rPr lang="en-US"/>
              <a:t>Sign In</a:t>
            </a:r>
            <a:endParaRPr lang="en-US" dirty="0"/>
          </a:p>
        </p:txBody>
      </p:sp>
      <p:sp>
        <p:nvSpPr>
          <p:cNvPr id="14" name="Left Brace 13"/>
          <p:cNvSpPr/>
          <p:nvPr/>
        </p:nvSpPr>
        <p:spPr>
          <a:xfrm>
            <a:off x="266534" y="2810182"/>
            <a:ext cx="220237" cy="14406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3374948" y="2767993"/>
            <a:ext cx="1042273" cy="307777"/>
          </a:xfrm>
          <a:prstGeom prst="rect">
            <a:avLst/>
          </a:prstGeom>
          <a:noFill/>
        </p:spPr>
        <p:txBody>
          <a:bodyPr wrap="none" rtlCol="0">
            <a:spAutoFit/>
          </a:bodyPr>
          <a:lstStyle/>
          <a:p>
            <a:pPr marL="285750" indent="-285750">
              <a:buFont typeface="Arial" panose="020B0604020202020204" pitchFamily="34" charset="0"/>
              <a:buChar char="•"/>
            </a:pPr>
            <a:r>
              <a:rPr lang="en-US"/>
              <a:t>CRUD </a:t>
            </a:r>
            <a:endParaRPr lang="en-US" dirty="0"/>
          </a:p>
        </p:txBody>
      </p:sp>
      <p:sp>
        <p:nvSpPr>
          <p:cNvPr id="17" name="TextBox 16"/>
          <p:cNvSpPr txBox="1"/>
          <p:nvPr/>
        </p:nvSpPr>
        <p:spPr>
          <a:xfrm>
            <a:off x="3374948" y="3580745"/>
            <a:ext cx="1736373" cy="523220"/>
          </a:xfrm>
          <a:prstGeom prst="rect">
            <a:avLst/>
          </a:prstGeom>
          <a:noFill/>
        </p:spPr>
        <p:txBody>
          <a:bodyPr wrap="none" rtlCol="0">
            <a:spAutoFit/>
          </a:bodyPr>
          <a:lstStyle/>
          <a:p>
            <a:pPr marL="285750" indent="-285750">
              <a:buFont typeface="Arial" panose="020B0604020202020204" pitchFamily="34" charset="0"/>
              <a:buChar char="•"/>
            </a:pPr>
            <a:r>
              <a:rPr lang="en-US"/>
              <a:t>Data Analytics</a:t>
            </a:r>
            <a:endParaRPr lang="en-US"/>
          </a:p>
          <a:p>
            <a:r>
              <a:rPr lang="en-US"/>
              <a:t>(Year/Month/Week)</a:t>
            </a:r>
            <a:endParaRPr lang="en-US" dirty="0"/>
          </a:p>
        </p:txBody>
      </p:sp>
      <p:sp>
        <p:nvSpPr>
          <p:cNvPr id="18" name="TextBox 17"/>
          <p:cNvSpPr txBox="1"/>
          <p:nvPr/>
        </p:nvSpPr>
        <p:spPr>
          <a:xfrm>
            <a:off x="3374948" y="3174369"/>
            <a:ext cx="2076209" cy="307777"/>
          </a:xfrm>
          <a:prstGeom prst="rect">
            <a:avLst/>
          </a:prstGeom>
          <a:noFill/>
        </p:spPr>
        <p:txBody>
          <a:bodyPr wrap="none" rtlCol="0">
            <a:spAutoFit/>
          </a:bodyPr>
          <a:lstStyle/>
          <a:p>
            <a:pPr marL="285750" indent="-285750">
              <a:buFont typeface="Arial" panose="020B0604020202020204" pitchFamily="34" charset="0"/>
              <a:buChar char="•"/>
            </a:pPr>
            <a:r>
              <a:rPr lang="en-US"/>
              <a:t>Search By Category</a:t>
            </a:r>
            <a:endParaRPr lang="en-US" dirty="0"/>
          </a:p>
        </p:txBody>
      </p:sp>
      <p:sp>
        <p:nvSpPr>
          <p:cNvPr id="19" name="Left Brace 18"/>
          <p:cNvSpPr/>
          <p:nvPr/>
        </p:nvSpPr>
        <p:spPr>
          <a:xfrm>
            <a:off x="3019217" y="2819752"/>
            <a:ext cx="220237" cy="12842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6365287" y="3272968"/>
            <a:ext cx="1010213" cy="307777"/>
          </a:xfrm>
          <a:prstGeom prst="rect">
            <a:avLst/>
          </a:prstGeom>
          <a:noFill/>
        </p:spPr>
        <p:txBody>
          <a:bodyPr wrap="none" rtlCol="0">
            <a:spAutoFit/>
          </a:bodyPr>
          <a:lstStyle/>
          <a:p>
            <a:pPr marL="285750" indent="-285750">
              <a:buFont typeface="Arial" panose="020B0604020202020204" pitchFamily="34" charset="0"/>
              <a:buChar char="•"/>
            </a:pPr>
            <a:r>
              <a:rPr lang="en-US"/>
              <a:t>Create</a:t>
            </a:r>
            <a:endParaRPr lang="en-US" dirty="0"/>
          </a:p>
        </p:txBody>
      </p:sp>
      <p:sp>
        <p:nvSpPr>
          <p:cNvPr id="23" name="TextBox 22"/>
          <p:cNvSpPr txBox="1"/>
          <p:nvPr/>
        </p:nvSpPr>
        <p:spPr>
          <a:xfrm>
            <a:off x="6365287" y="3608768"/>
            <a:ext cx="990977" cy="307777"/>
          </a:xfrm>
          <a:prstGeom prst="rect">
            <a:avLst/>
          </a:prstGeom>
          <a:noFill/>
        </p:spPr>
        <p:txBody>
          <a:bodyPr wrap="none" rtlCol="0">
            <a:spAutoFit/>
          </a:bodyPr>
          <a:lstStyle/>
          <a:p>
            <a:pPr marL="285750" indent="-285750">
              <a:buFont typeface="Arial" panose="020B0604020202020204" pitchFamily="34" charset="0"/>
              <a:buChar char="•"/>
            </a:pPr>
            <a:r>
              <a:rPr lang="en-US"/>
              <a:t>Delete</a:t>
            </a:r>
            <a:endParaRPr lang="en-US" dirty="0"/>
          </a:p>
        </p:txBody>
      </p:sp>
      <p:sp>
        <p:nvSpPr>
          <p:cNvPr id="24" name="Left Brace 23"/>
          <p:cNvSpPr/>
          <p:nvPr/>
        </p:nvSpPr>
        <p:spPr>
          <a:xfrm>
            <a:off x="6009556" y="3324727"/>
            <a:ext cx="220237" cy="5262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7"/>
          <p:cNvSpPr txBox="1">
            <a:spLocks noGrp="1"/>
          </p:cNvSpPr>
          <p:nvPr>
            <p:ph type="title"/>
          </p:nvPr>
        </p:nvSpPr>
        <p:spPr>
          <a:xfrm>
            <a:off x="694690" y="411480"/>
            <a:ext cx="7734935" cy="4476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UML</a:t>
            </a:r>
            <a:endParaRPr lang="en-US" altLang="en-GB" dirty="0">
              <a:solidFill>
                <a:schemeClr val="accent1"/>
              </a:solidFill>
            </a:endParaRPr>
          </a:p>
        </p:txBody>
      </p:sp>
      <p:pic>
        <p:nvPicPr>
          <p:cNvPr id="2" name="图片 1" descr="截屏2023-12-15 下午9.10.54"/>
          <p:cNvPicPr>
            <a:picLocks noChangeAspect="1"/>
          </p:cNvPicPr>
          <p:nvPr/>
        </p:nvPicPr>
        <p:blipFill>
          <a:blip r:embed="rId1"/>
          <a:stretch>
            <a:fillRect/>
          </a:stretch>
        </p:blipFill>
        <p:spPr>
          <a:xfrm>
            <a:off x="98425" y="1294130"/>
            <a:ext cx="2146935" cy="1988820"/>
          </a:xfrm>
          <a:prstGeom prst="rect">
            <a:avLst/>
          </a:prstGeom>
        </p:spPr>
      </p:pic>
      <p:pic>
        <p:nvPicPr>
          <p:cNvPr id="3" name="图片 2" descr="截屏2023-12-15 下午9.11.12"/>
          <p:cNvPicPr>
            <a:picLocks noChangeAspect="1"/>
          </p:cNvPicPr>
          <p:nvPr/>
        </p:nvPicPr>
        <p:blipFill>
          <a:blip r:embed="rId2"/>
          <a:stretch>
            <a:fillRect/>
          </a:stretch>
        </p:blipFill>
        <p:spPr>
          <a:xfrm>
            <a:off x="2245360" y="1294130"/>
            <a:ext cx="2157095" cy="2948940"/>
          </a:xfrm>
          <a:prstGeom prst="rect">
            <a:avLst/>
          </a:prstGeom>
        </p:spPr>
      </p:pic>
      <p:pic>
        <p:nvPicPr>
          <p:cNvPr id="4" name="图片 3" descr="截屏2023-12-15 下午9.11.26"/>
          <p:cNvPicPr>
            <a:picLocks noChangeAspect="1"/>
          </p:cNvPicPr>
          <p:nvPr/>
        </p:nvPicPr>
        <p:blipFill>
          <a:blip r:embed="rId3"/>
          <a:stretch>
            <a:fillRect/>
          </a:stretch>
        </p:blipFill>
        <p:spPr>
          <a:xfrm>
            <a:off x="4402455" y="1294130"/>
            <a:ext cx="2258695" cy="2249170"/>
          </a:xfrm>
          <a:prstGeom prst="rect">
            <a:avLst/>
          </a:prstGeom>
        </p:spPr>
      </p:pic>
      <p:pic>
        <p:nvPicPr>
          <p:cNvPr id="8" name="图片 7" descr="截屏2023-12-15 下午9.12.23"/>
          <p:cNvPicPr>
            <a:picLocks noChangeAspect="1"/>
          </p:cNvPicPr>
          <p:nvPr/>
        </p:nvPicPr>
        <p:blipFill>
          <a:blip r:embed="rId4"/>
          <a:stretch>
            <a:fillRect/>
          </a:stretch>
        </p:blipFill>
        <p:spPr>
          <a:xfrm>
            <a:off x="6661150" y="1294130"/>
            <a:ext cx="2258695" cy="12573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pic>
        <p:nvPicPr>
          <p:cNvPr id="4" name="图片 0" descr="截屏2023-12-14 下午3.10.49"/>
          <p:cNvPicPr>
            <a:picLocks noChangeAspect="1"/>
          </p:cNvPicPr>
          <p:nvPr/>
        </p:nvPicPr>
        <p:blipFill>
          <a:blip r:embed="rId1"/>
          <a:stretch>
            <a:fillRect/>
          </a:stretch>
        </p:blipFill>
        <p:spPr>
          <a:xfrm>
            <a:off x="3111500" y="720725"/>
            <a:ext cx="1676400" cy="3697288"/>
          </a:xfrm>
          <a:prstGeom prst="rect">
            <a:avLst/>
          </a:prstGeom>
        </p:spPr>
      </p:pic>
      <p:pic>
        <p:nvPicPr>
          <p:cNvPr id="2" name="图片 1" descr="截屏2023-12-14 下午3.11.49"/>
          <p:cNvPicPr>
            <a:picLocks noChangeAspect="1"/>
          </p:cNvPicPr>
          <p:nvPr/>
        </p:nvPicPr>
        <p:blipFill>
          <a:blip r:embed="rId2"/>
          <a:stretch>
            <a:fillRect/>
          </a:stretch>
        </p:blipFill>
        <p:spPr>
          <a:xfrm>
            <a:off x="4848225" y="720725"/>
            <a:ext cx="1697038" cy="3697288"/>
          </a:xfrm>
          <a:prstGeom prst="rect">
            <a:avLst/>
          </a:prstGeom>
        </p:spPr>
      </p:pic>
      <p:pic>
        <p:nvPicPr>
          <p:cNvPr id="3" name="图片 2" descr="截屏2023-12-14 下午3.12.09"/>
          <p:cNvPicPr>
            <a:picLocks noChangeAspect="1"/>
          </p:cNvPicPr>
          <p:nvPr/>
        </p:nvPicPr>
        <p:blipFill>
          <a:blip r:embed="rId3"/>
          <a:stretch>
            <a:fillRect/>
          </a:stretch>
        </p:blipFill>
        <p:spPr>
          <a:xfrm>
            <a:off x="6605588" y="720725"/>
            <a:ext cx="1728788" cy="3697288"/>
          </a:xfrm>
          <a:prstGeom prst="rect">
            <a:avLst/>
          </a:prstGeom>
        </p:spPr>
      </p:pic>
      <p:sp>
        <p:nvSpPr>
          <p:cNvPr id="203" name="Google Shape;203;p27"/>
          <p:cNvSpPr txBox="1">
            <a:spLocks noGrp="1"/>
          </p:cNvSpPr>
          <p:nvPr>
            <p:ph type="title"/>
          </p:nvPr>
        </p:nvSpPr>
        <p:spPr>
          <a:xfrm>
            <a:off x="480060" y="1555772"/>
            <a:ext cx="2064265" cy="2031956"/>
          </a:xfrm>
          <a:prstGeom prst="ellipse">
            <a:avLst/>
          </a:prstGeom>
          <a:solidFill>
            <a:schemeClr val="tx1">
              <a:lumMod val="85000"/>
              <a:lumOff val="15000"/>
            </a:schemeClr>
          </a:solidFill>
          <a:ln w="174625" cmpd="thinThick">
            <a:solidFill>
              <a:schemeClr val="tx1">
                <a:lumMod val="85000"/>
                <a:lumOff val="15000"/>
              </a:schemeClr>
            </a:solidFill>
          </a:ln>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altLang="en-GB" sz="2000" kern="1200" dirty="0">
                <a:solidFill>
                  <a:schemeClr val="bg1"/>
                </a:solidFill>
                <a:latin typeface="+mj-lt"/>
                <a:ea typeface="+mj-ea"/>
                <a:cs typeface="+mj-cs"/>
              </a:rPr>
              <a:t>Sign Up</a:t>
            </a:r>
            <a:br>
              <a:rPr lang="en-US" altLang="en-GB" sz="2000" kern="1200" dirty="0">
                <a:solidFill>
                  <a:schemeClr val="bg1"/>
                </a:solidFill>
                <a:latin typeface="+mj-lt"/>
                <a:ea typeface="+mj-ea"/>
                <a:cs typeface="+mj-cs"/>
              </a:rPr>
            </a:br>
            <a:r>
              <a:rPr lang="en-US" altLang="en-GB" sz="2000" kern="1200" dirty="0">
                <a:solidFill>
                  <a:schemeClr val="bg1"/>
                </a:solidFill>
                <a:latin typeface="+mj-lt"/>
                <a:ea typeface="+mj-ea"/>
                <a:cs typeface="+mj-cs"/>
              </a:rPr>
              <a:t>Sign In</a:t>
            </a:r>
            <a:endParaRPr lang="en-US" altLang="en-GB" sz="2000" kern="1200" dirty="0">
              <a:solidFill>
                <a:schemeClr val="bg1"/>
              </a:solidFill>
              <a:latin typeface="+mj-lt"/>
              <a:ea typeface="+mj-ea"/>
              <a:cs typeface="+mj-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pic>
        <p:nvPicPr>
          <p:cNvPr id="2" name="图片 0" descr="截屏2023-12-14 下午3.45.25"/>
          <p:cNvPicPr>
            <a:picLocks noChangeAspect="1"/>
          </p:cNvPicPr>
          <p:nvPr/>
        </p:nvPicPr>
        <p:blipFill>
          <a:blip r:embed="rId1"/>
          <a:stretch>
            <a:fillRect/>
          </a:stretch>
        </p:blipFill>
        <p:spPr>
          <a:xfrm>
            <a:off x="3028950" y="1147763"/>
            <a:ext cx="1282700" cy="2843213"/>
          </a:xfrm>
          <a:prstGeom prst="rect">
            <a:avLst/>
          </a:prstGeom>
        </p:spPr>
      </p:pic>
      <p:pic>
        <p:nvPicPr>
          <p:cNvPr id="5" name="图片 4" descr="截屏2023-12-14 下午3.45.42"/>
          <p:cNvPicPr>
            <a:picLocks noChangeAspect="1"/>
          </p:cNvPicPr>
          <p:nvPr/>
        </p:nvPicPr>
        <p:blipFill>
          <a:blip r:embed="rId2"/>
          <a:stretch>
            <a:fillRect/>
          </a:stretch>
        </p:blipFill>
        <p:spPr>
          <a:xfrm>
            <a:off x="4360863" y="1147763"/>
            <a:ext cx="1320800" cy="2843213"/>
          </a:xfrm>
          <a:prstGeom prst="rect">
            <a:avLst/>
          </a:prstGeom>
        </p:spPr>
      </p:pic>
      <p:pic>
        <p:nvPicPr>
          <p:cNvPr id="6" name="图片 5" descr="截屏2023-12-14 下午3.45.57"/>
          <p:cNvPicPr>
            <a:picLocks noChangeAspect="1"/>
          </p:cNvPicPr>
          <p:nvPr/>
        </p:nvPicPr>
        <p:blipFill>
          <a:blip r:embed="rId3"/>
          <a:stretch>
            <a:fillRect/>
          </a:stretch>
        </p:blipFill>
        <p:spPr>
          <a:xfrm>
            <a:off x="5730875" y="1147763"/>
            <a:ext cx="1311275" cy="2843213"/>
          </a:xfrm>
          <a:prstGeom prst="rect">
            <a:avLst/>
          </a:prstGeom>
        </p:spPr>
      </p:pic>
      <p:pic>
        <p:nvPicPr>
          <p:cNvPr id="7" name="图片 6" descr="截屏2023-12-14 下午3.46.13"/>
          <p:cNvPicPr>
            <a:picLocks noChangeAspect="1"/>
          </p:cNvPicPr>
          <p:nvPr/>
        </p:nvPicPr>
        <p:blipFill>
          <a:blip r:embed="rId4"/>
          <a:stretch>
            <a:fillRect/>
          </a:stretch>
        </p:blipFill>
        <p:spPr>
          <a:xfrm>
            <a:off x="7092950" y="1147763"/>
            <a:ext cx="1327150" cy="2843213"/>
          </a:xfrm>
          <a:prstGeom prst="rect">
            <a:avLst/>
          </a:prstGeom>
        </p:spPr>
      </p:pic>
      <p:sp>
        <p:nvSpPr>
          <p:cNvPr id="203" name="Google Shape;203;p27"/>
          <p:cNvSpPr txBox="1">
            <a:spLocks noGrp="1"/>
          </p:cNvSpPr>
          <p:nvPr>
            <p:ph type="title"/>
          </p:nvPr>
        </p:nvSpPr>
        <p:spPr>
          <a:xfrm>
            <a:off x="480060" y="1555772"/>
            <a:ext cx="2064265" cy="2031956"/>
          </a:xfrm>
          <a:prstGeom prst="ellipse">
            <a:avLst/>
          </a:prstGeom>
          <a:solidFill>
            <a:schemeClr val="tx1">
              <a:lumMod val="85000"/>
              <a:lumOff val="15000"/>
            </a:schemeClr>
          </a:solidFill>
          <a:ln w="174625" cmpd="thinThick">
            <a:solidFill>
              <a:schemeClr val="tx1">
                <a:lumMod val="85000"/>
                <a:lumOff val="15000"/>
              </a:schemeClr>
            </a:solidFill>
          </a:ln>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altLang="en-GB" sz="2000" kern="1200" dirty="0">
                <a:solidFill>
                  <a:schemeClr val="bg1"/>
                </a:solidFill>
                <a:latin typeface="+mj-lt"/>
                <a:ea typeface="+mj-ea"/>
                <a:cs typeface="+mj-cs"/>
              </a:rPr>
              <a:t>App Flow – 4 Tabs</a:t>
            </a:r>
            <a:endParaRPr lang="en-US" altLang="en-GB" sz="2000" kern="1200" dirty="0">
              <a:solidFill>
                <a:schemeClr val="bg1"/>
              </a:solidFill>
              <a:latin typeface="+mj-lt"/>
              <a:ea typeface="+mj-ea"/>
              <a:cs typeface="+mj-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pic>
        <p:nvPicPr>
          <p:cNvPr id="4" name="图片 0" descr="截屏2023-12-14 下午3.56.40"/>
          <p:cNvPicPr>
            <a:picLocks noChangeAspect="1"/>
          </p:cNvPicPr>
          <p:nvPr/>
        </p:nvPicPr>
        <p:blipFill>
          <a:blip r:embed="rId1"/>
          <a:stretch>
            <a:fillRect/>
          </a:stretch>
        </p:blipFill>
        <p:spPr>
          <a:xfrm>
            <a:off x="3092450" y="720725"/>
            <a:ext cx="1714500" cy="3697288"/>
          </a:xfrm>
          <a:prstGeom prst="rect">
            <a:avLst/>
          </a:prstGeom>
        </p:spPr>
      </p:pic>
      <p:pic>
        <p:nvPicPr>
          <p:cNvPr id="2" name="图片 1" descr="截屏2023-12-14 下午4.00.53"/>
          <p:cNvPicPr>
            <a:picLocks noChangeAspect="1"/>
          </p:cNvPicPr>
          <p:nvPr/>
        </p:nvPicPr>
        <p:blipFill>
          <a:blip r:embed="rId2"/>
          <a:stretch>
            <a:fillRect/>
          </a:stretch>
        </p:blipFill>
        <p:spPr>
          <a:xfrm>
            <a:off x="4868863" y="720725"/>
            <a:ext cx="1719263" cy="3697288"/>
          </a:xfrm>
          <a:prstGeom prst="rect">
            <a:avLst/>
          </a:prstGeom>
        </p:spPr>
      </p:pic>
      <p:pic>
        <p:nvPicPr>
          <p:cNvPr id="3" name="图片 2" descr="截屏2023-12-14 下午4.01.16"/>
          <p:cNvPicPr>
            <a:picLocks noChangeAspect="1"/>
          </p:cNvPicPr>
          <p:nvPr/>
        </p:nvPicPr>
        <p:blipFill>
          <a:blip r:embed="rId3"/>
          <a:stretch>
            <a:fillRect/>
          </a:stretch>
        </p:blipFill>
        <p:spPr>
          <a:xfrm>
            <a:off x="6648450" y="720725"/>
            <a:ext cx="1706563" cy="3697288"/>
          </a:xfrm>
          <a:prstGeom prst="rect">
            <a:avLst/>
          </a:prstGeom>
        </p:spPr>
      </p:pic>
      <p:sp>
        <p:nvSpPr>
          <p:cNvPr id="203" name="Google Shape;203;p27"/>
          <p:cNvSpPr txBox="1">
            <a:spLocks noGrp="1"/>
          </p:cNvSpPr>
          <p:nvPr>
            <p:ph type="title"/>
          </p:nvPr>
        </p:nvSpPr>
        <p:spPr>
          <a:xfrm>
            <a:off x="480060" y="1555772"/>
            <a:ext cx="2064265" cy="2031956"/>
          </a:xfrm>
          <a:prstGeom prst="ellipse">
            <a:avLst/>
          </a:prstGeom>
          <a:solidFill>
            <a:schemeClr val="tx1">
              <a:lumMod val="85000"/>
              <a:lumOff val="15000"/>
            </a:schemeClr>
          </a:solidFill>
          <a:ln w="174625" cmpd="thinThick">
            <a:solidFill>
              <a:schemeClr val="tx1">
                <a:lumMod val="85000"/>
                <a:lumOff val="15000"/>
              </a:schemeClr>
            </a:solidFill>
          </a:ln>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altLang="en-GB" sz="1900" kern="1200">
                <a:solidFill>
                  <a:schemeClr val="bg1"/>
                </a:solidFill>
                <a:latin typeface="+mj-lt"/>
                <a:ea typeface="+mj-ea"/>
                <a:cs typeface="+mj-cs"/>
              </a:rPr>
              <a:t>Categories</a:t>
            </a:r>
            <a:endParaRPr lang="en-US" altLang="en-GB" sz="1900" kern="1200">
              <a:solidFill>
                <a:schemeClr val="bg1"/>
              </a:solidFill>
              <a:latin typeface="+mj-lt"/>
              <a:ea typeface="+mj-ea"/>
              <a:cs typeface="+mj-cs"/>
            </a:endParaRPr>
          </a:p>
        </p:txBody>
      </p:sp>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1977</Words>
  <Application>WPS 文字</Application>
  <PresentationFormat>On-screen Show (16:9)</PresentationFormat>
  <Paragraphs>85</Paragraphs>
  <Slides>13</Slides>
  <Notes>11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13</vt:i4>
      </vt:variant>
    </vt:vector>
  </HeadingPairs>
  <TitlesOfParts>
    <vt:vector size="32" baseType="lpstr">
      <vt:lpstr>Arial</vt:lpstr>
      <vt:lpstr>宋体</vt:lpstr>
      <vt:lpstr>Wingdings</vt:lpstr>
      <vt:lpstr>Arial</vt:lpstr>
      <vt:lpstr>Sarala</vt:lpstr>
      <vt:lpstr>Thonburi</vt:lpstr>
      <vt:lpstr>Montserrat</vt:lpstr>
      <vt:lpstr>Lato</vt:lpstr>
      <vt:lpstr>Work Sans Regular</vt:lpstr>
      <vt:lpstr>Calibri</vt:lpstr>
      <vt:lpstr>Söhne</vt:lpstr>
      <vt:lpstr>Inter</vt:lpstr>
      <vt:lpstr>微软雅黑</vt:lpstr>
      <vt:lpstr>汉仪旗黑</vt:lpstr>
      <vt:lpstr>宋体</vt:lpstr>
      <vt:lpstr>Arial Unicode MS</vt:lpstr>
      <vt:lpstr>宋体-简</vt:lpstr>
      <vt:lpstr>Helvetica Neue</vt:lpstr>
      <vt:lpstr>Final Project Proposal by Slidesgo</vt:lpstr>
      <vt:lpstr>FINAL PROJECT</vt:lpstr>
      <vt:lpstr>How to Manage Your Money Better</vt:lpstr>
      <vt:lpstr>How to Manage Your Money Better</vt:lpstr>
      <vt:lpstr>What technology stack did we use</vt:lpstr>
      <vt:lpstr>What Functions We’ve Designed</vt:lpstr>
      <vt:lpstr>What Functions We’ve Designed</vt:lpstr>
      <vt:lpstr>Sign Up Sign In</vt:lpstr>
      <vt:lpstr>App Flow – 4 Tabs</vt:lpstr>
      <vt:lpstr>Categories</vt:lpstr>
      <vt:lpstr>Expense</vt:lpstr>
      <vt:lpstr>App Pin</vt:lpstr>
      <vt:lpstr>Future Enhancement</vt:lpstr>
      <vt:lpstr>Future Enhancement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PROPOSAL</dc:title>
  <dc:creator/>
  <cp:lastModifiedBy>逸菲陈</cp:lastModifiedBy>
  <cp:revision>113</cp:revision>
  <dcterms:created xsi:type="dcterms:W3CDTF">2023-12-16T03:30:17Z</dcterms:created>
  <dcterms:modified xsi:type="dcterms:W3CDTF">2023-12-16T03:30:17Z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2052-4.8.0.7823</vt:lpwstr>
  </property>
</Properties>
</file>